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1E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10378-E2EE-4913-A739-72F83B5A9707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C0093-D574-46D3-B0A1-9CC0907AED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6477000" cy="365125"/>
          </a:xfrm>
        </p:spPr>
        <p:txBody>
          <a:bodyPr/>
          <a:lstStyle/>
          <a:p>
            <a:r>
              <a:rPr lang="en-US" smtClean="0"/>
              <a:t>CLARIN-NL ISOcat Call 2 followup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2 followup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2 followup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2 followup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2 followup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2 followup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2 followup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2 followup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2 followup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2 followup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2 followup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isocat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backgroun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bann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10/24/2011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1600" y="6356350"/>
            <a:ext cx="6477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CLARIN-NL ISOcat Call 2 followup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-19768" y="381000"/>
            <a:ext cx="1315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hlinkClick r:id="rId15"/>
              </a:rPr>
              <a:t>www.isocat.org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cat.org/12620/schemas/DCIF.html" TargetMode="External"/><Relationship Id="rId2" Type="http://schemas.openxmlformats.org/officeDocument/2006/relationships/hyperlink" Target="http://www.isocat.org/12620/schemas/DCIF.r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socat.org/12620/examples/dcif-example.dci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isocat@mpi.n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Bulk loading </a:t>
            </a:r>
            <a:br>
              <a:rPr lang="en-US" dirty="0" smtClean="0"/>
            </a:br>
            <a:r>
              <a:rPr lang="en-US" dirty="0" err="1" smtClean="0"/>
              <a:t>ISOcat</a:t>
            </a:r>
            <a:r>
              <a:rPr lang="en-US" dirty="0" smtClean="0"/>
              <a:t> data categories</a:t>
            </a:r>
            <a:br>
              <a:rPr lang="en-US" dirty="0" smtClean="0"/>
            </a:br>
            <a:r>
              <a:rPr lang="en-US" dirty="0" smtClean="0"/>
              <a:t>with the </a:t>
            </a:r>
            <a:br>
              <a:rPr lang="en-US" dirty="0" smtClean="0"/>
            </a:br>
            <a:r>
              <a:rPr lang="en-US" dirty="0" smtClean="0"/>
              <a:t>Data Category Interchange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2 followup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Create a valid DCIF XML document</a:t>
            </a:r>
          </a:p>
          <a:p>
            <a:pPr lvl="1"/>
            <a:r>
              <a:rPr lang="en-US" dirty="0" smtClean="0"/>
              <a:t>In general by converting an existing digital resource</a:t>
            </a:r>
          </a:p>
          <a:p>
            <a:pPr lvl="2"/>
            <a:r>
              <a:rPr lang="en-US" dirty="0" smtClean="0"/>
              <a:t>XSLT, Perl, …</a:t>
            </a:r>
          </a:p>
          <a:p>
            <a:pPr lvl="1"/>
            <a:r>
              <a:rPr lang="en-US" dirty="0" smtClean="0"/>
              <a:t>DCIF Schema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www.isocat.org/12620/schemas/DCIF.rng</a:t>
            </a:r>
            <a:endParaRPr lang="en-US" dirty="0" smtClean="0"/>
          </a:p>
          <a:p>
            <a:pPr lvl="2"/>
            <a:r>
              <a:rPr lang="en-US" dirty="0" smtClean="0"/>
              <a:t>Human readable: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www.isocat.org/12620/schemas/DCIF.html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DCIF Validation levels:</a:t>
            </a:r>
          </a:p>
          <a:p>
            <a:pPr lvl="2"/>
            <a:r>
              <a:rPr lang="en-US" dirty="0" smtClean="0"/>
              <a:t>Structure: Relax NG validation</a:t>
            </a:r>
          </a:p>
          <a:p>
            <a:pPr lvl="2"/>
            <a:r>
              <a:rPr lang="en-US" dirty="0" smtClean="0"/>
              <a:t>Referential integrity: </a:t>
            </a:r>
            <a:r>
              <a:rPr lang="en-US" dirty="0" err="1" smtClean="0"/>
              <a:t>Schematron</a:t>
            </a:r>
            <a:r>
              <a:rPr lang="en-US" dirty="0" smtClean="0"/>
              <a:t> validation</a:t>
            </a:r>
          </a:p>
          <a:p>
            <a:r>
              <a:rPr lang="en-US" dirty="0" smtClean="0"/>
              <a:t>Example: </a:t>
            </a:r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www.isocat.org/12620/examples/dcif-example.dcif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2 followup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DCIF Validation Scenario in </a:t>
            </a:r>
            <a:r>
              <a:rPr lang="en-US" dirty="0" err="1" smtClean="0"/>
              <a:t>oXygen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219200"/>
            <a:ext cx="7696200" cy="5387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2 followup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be overwritten?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PIDs</a:t>
            </a:r>
          </a:p>
          <a:p>
            <a:pPr lvl="1"/>
            <a:r>
              <a:rPr lang="en-US" dirty="0" smtClean="0"/>
              <a:t>Just invent your own URI, e.g., my:DC-1</a:t>
            </a:r>
          </a:p>
          <a:p>
            <a:pPr lvl="1"/>
            <a:r>
              <a:rPr lang="en-US" dirty="0" smtClean="0"/>
              <a:t>Use them to relate DCs:</a:t>
            </a:r>
          </a:p>
          <a:p>
            <a:pPr lvl="2"/>
            <a:r>
              <a:rPr lang="en-US" dirty="0" smtClean="0"/>
              <a:t>Closed DC conceptual domain to simple DC</a:t>
            </a:r>
          </a:p>
          <a:p>
            <a:pPr lvl="2"/>
            <a:r>
              <a:rPr lang="en-US" dirty="0" smtClean="0"/>
              <a:t>Simple DC is-a relation to another simple DC</a:t>
            </a:r>
          </a:p>
          <a:p>
            <a:pPr lvl="1"/>
            <a:r>
              <a:rPr lang="en-US" dirty="0" smtClean="0"/>
              <a:t>Will be overwritten by </a:t>
            </a:r>
            <a:r>
              <a:rPr lang="en-US" dirty="0" err="1" smtClean="0"/>
              <a:t>ISOcat</a:t>
            </a:r>
            <a:r>
              <a:rPr lang="en-US" dirty="0" smtClean="0"/>
              <a:t> PIDs</a:t>
            </a:r>
          </a:p>
          <a:p>
            <a:pPr lvl="2"/>
            <a:r>
              <a:rPr lang="en-US" dirty="0" smtClean="0"/>
              <a:t>Unless you have </a:t>
            </a:r>
            <a:r>
              <a:rPr lang="en-US" dirty="0" err="1" smtClean="0"/>
              <a:t>ISOcat</a:t>
            </a:r>
            <a:r>
              <a:rPr lang="en-US" dirty="0" smtClean="0"/>
              <a:t> </a:t>
            </a:r>
            <a:r>
              <a:rPr lang="en-US" dirty="0" err="1" smtClean="0"/>
              <a:t>acceptale</a:t>
            </a:r>
            <a:r>
              <a:rPr lang="en-US" dirty="0" smtClean="0"/>
              <a:t> PIDs</a:t>
            </a:r>
          </a:p>
          <a:p>
            <a:r>
              <a:rPr lang="en-US" dirty="0" smtClean="0"/>
              <a:t>Version -&gt; 1:0</a:t>
            </a:r>
          </a:p>
          <a:p>
            <a:r>
              <a:rPr lang="en-US" dirty="0" smtClean="0"/>
              <a:t>Registration status -&gt; private</a:t>
            </a:r>
          </a:p>
          <a:p>
            <a:r>
              <a:rPr lang="en-US" dirty="0" smtClean="0"/>
              <a:t>Creation date -&gt; date of import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2 followup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</a:t>
            </a:r>
            <a:r>
              <a:rPr lang="en-US" dirty="0" err="1" smtClean="0"/>
              <a:t>ISOcat</a:t>
            </a:r>
            <a:r>
              <a:rPr lang="en-US" dirty="0" smtClean="0"/>
              <a:t> </a:t>
            </a:r>
            <a:r>
              <a:rPr lang="en-US" dirty="0" err="1" smtClean="0"/>
              <a:t>sysadmin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isocat@mpi.nl</a:t>
            </a:r>
            <a:endParaRPr lang="en-US" dirty="0" smtClean="0"/>
          </a:p>
          <a:p>
            <a:r>
              <a:rPr lang="en-US" dirty="0" smtClean="0"/>
              <a:t>If you need:</a:t>
            </a:r>
          </a:p>
          <a:p>
            <a:pPr lvl="1"/>
            <a:r>
              <a:rPr lang="en-US" dirty="0" smtClean="0"/>
              <a:t>Additional languages</a:t>
            </a:r>
          </a:p>
          <a:p>
            <a:pPr lvl="1"/>
            <a:r>
              <a:rPr lang="en-US" dirty="0" smtClean="0"/>
              <a:t>Additional profiles</a:t>
            </a:r>
          </a:p>
          <a:p>
            <a:pPr lvl="2"/>
            <a:r>
              <a:rPr lang="en-US" dirty="0" smtClean="0"/>
              <a:t>This will require ISO TC 37 involvement, start with an import in the private profile</a:t>
            </a:r>
          </a:p>
          <a:p>
            <a:pPr lvl="1"/>
            <a:r>
              <a:rPr lang="en-US" dirty="0" smtClean="0"/>
              <a:t>Additional constraint rule languages</a:t>
            </a:r>
          </a:p>
          <a:p>
            <a:r>
              <a:rPr lang="en-US" dirty="0" smtClean="0"/>
              <a:t>If you’re done:</a:t>
            </a:r>
          </a:p>
          <a:p>
            <a:pPr lvl="1"/>
            <a:r>
              <a:rPr lang="en-US" dirty="0" smtClean="0"/>
              <a:t>Send DCIF file</a:t>
            </a:r>
          </a:p>
          <a:p>
            <a:pPr lvl="1"/>
            <a:r>
              <a:rPr lang="en-US" dirty="0" smtClean="0"/>
              <a:t>Will be validated (again </a:t>
            </a:r>
            <a:r>
              <a:rPr lang="en-US" dirty="0" smtClean="0">
                <a:sym typeface="Wingdings" pitchFamily="2" charset="2"/>
              </a:rPr>
              <a:t>)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Test import cycles on the </a:t>
            </a:r>
            <a:r>
              <a:rPr lang="en-US" dirty="0" err="1" smtClean="0">
                <a:sym typeface="Wingdings" pitchFamily="2" charset="2"/>
              </a:rPr>
              <a:t>ISOcat</a:t>
            </a:r>
            <a:r>
              <a:rPr lang="en-US" dirty="0" smtClean="0">
                <a:sym typeface="Wingdings" pitchFamily="2" charset="2"/>
              </a:rPr>
              <a:t> test server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Actual import on isocat.org</a:t>
            </a:r>
          </a:p>
          <a:p>
            <a:r>
              <a:rPr lang="en-US" dirty="0" smtClean="0"/>
              <a:t>If you want to do bulk updates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10/24/2011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2 followup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221</Words>
  <Application>Microsoft Office PowerPoint</Application>
  <PresentationFormat>On-screen Show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ISOcat</vt:lpstr>
      <vt:lpstr>Bulk loading  ISOcat data categories with the  Data Category Interchange Format</vt:lpstr>
      <vt:lpstr>DCIF</vt:lpstr>
      <vt:lpstr>DCIF Validation Scenario in oXygen</vt:lpstr>
      <vt:lpstr>What will be overwritten?</vt:lpstr>
      <vt:lpstr>Contact ISOcat sysadmin</vt:lpstr>
    </vt:vector>
  </TitlesOfParts>
  <Company>mpi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Menzo Windhouwer</dc:creator>
  <cp:lastModifiedBy>Menzo Windhouwer</cp:lastModifiedBy>
  <cp:revision>10</cp:revision>
  <dcterms:created xsi:type="dcterms:W3CDTF">2010-08-13T14:02:59Z</dcterms:created>
  <dcterms:modified xsi:type="dcterms:W3CDTF">2011-10-24T06:54:25Z</dcterms:modified>
</cp:coreProperties>
</file>