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75" r:id="rId3"/>
    <p:sldMasterId id="2147483680" r:id="rId4"/>
    <p:sldMasterId id="2147483685" r:id="rId5"/>
  </p:sldMasterIdLst>
  <p:notesMasterIdLst>
    <p:notesMasterId r:id="rId10"/>
  </p:notesMasterIdLst>
  <p:handoutMasterIdLst>
    <p:handoutMasterId r:id="rId11"/>
  </p:handoutMasterIdLst>
  <p:sldIdLst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AD1930"/>
    <a:srgbClr val="324F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6" autoAdjust="0"/>
    <p:restoredTop sz="86443" autoAdjust="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111F7-54D8-C84C-AF72-D4D4EFD22B59}" type="datetimeFigureOut">
              <a:rPr lang="nl-NL" smtClean="0"/>
              <a:pPr/>
              <a:t>5-3-2012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058A1-3ACD-D146-AC1F-7A5F42A31A2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C0C0-7C30-544E-8B60-2327EC9B19AE}" type="datetimeFigureOut">
              <a:rPr lang="nl-NL" smtClean="0"/>
              <a:pPr/>
              <a:t>5-3-2012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21C7D-4CD4-C146-959A-FFD4DAEC85D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1C7D-4CD4-C146-959A-FFD4DAEC85D6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1C7D-4CD4-C146-959A-FFD4DAEC85D6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_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89000" y="696913"/>
            <a:ext cx="6692900" cy="503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3_Afbeelding met bijschri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000" y="698500"/>
            <a:ext cx="7797800" cy="50800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2400" b="1">
                <a:solidFill>
                  <a:srgbClr val="324F6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89000" y="1206500"/>
            <a:ext cx="3810000" cy="243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889000" y="3797300"/>
            <a:ext cx="3810000" cy="243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4876800" y="1206500"/>
            <a:ext cx="3810000" cy="243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ijdelijke aanduiding voor afbeelding 2"/>
          <p:cNvSpPr>
            <a:spLocks noGrp="1"/>
          </p:cNvSpPr>
          <p:nvPr>
            <p:ph type="pic" idx="16"/>
          </p:nvPr>
        </p:nvSpPr>
        <p:spPr>
          <a:xfrm>
            <a:off x="4876800" y="3797300"/>
            <a:ext cx="3810000" cy="243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1_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2_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000" y="4254500"/>
            <a:ext cx="7797800" cy="2171700"/>
          </a:xfrm>
        </p:spPr>
        <p:txBody>
          <a:bodyPr/>
          <a:lstStyle>
            <a:lvl1pPr>
              <a:lnSpc>
                <a:spcPts val="7200"/>
              </a:lnSpc>
              <a:defRPr/>
            </a:lvl1pPr>
          </a:lstStyle>
          <a:p>
            <a:r>
              <a:rPr lang="nl-NL" dirty="0" smtClean="0"/>
              <a:t>Titelstijl van model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2_Lee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_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000" y="4254500"/>
            <a:ext cx="7797800" cy="2171700"/>
          </a:xfrm>
        </p:spPr>
        <p:txBody>
          <a:bodyPr/>
          <a:lstStyle>
            <a:lvl1pPr>
              <a:lnSpc>
                <a:spcPts val="7200"/>
              </a:lnSpc>
              <a:defRPr/>
            </a:lvl1pPr>
          </a:lstStyle>
          <a:p>
            <a:r>
              <a:rPr lang="nl-NL" dirty="0" smtClean="0"/>
              <a:t>Titelstijl van model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2_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2_Lee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_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000" y="4254500"/>
            <a:ext cx="7797800" cy="2171700"/>
          </a:xfrm>
        </p:spPr>
        <p:txBody>
          <a:bodyPr/>
          <a:lstStyle>
            <a:lvl1pPr>
              <a:lnSpc>
                <a:spcPts val="7200"/>
              </a:lnSpc>
              <a:defRPr/>
            </a:lvl1pPr>
          </a:lstStyle>
          <a:p>
            <a:r>
              <a:rPr lang="nl-NL" dirty="0" smtClean="0"/>
              <a:t>Titelstijl van model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2_Lee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3_Lee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_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_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889000" y="3492500"/>
            <a:ext cx="7797800" cy="1244600"/>
          </a:xfrm>
        </p:spPr>
        <p:txBody>
          <a:bodyPr>
            <a:noAutofit/>
          </a:bodyPr>
          <a:lstStyle>
            <a:lvl1pPr marL="0" indent="0" algn="l">
              <a:lnSpc>
                <a:spcPts val="8400"/>
              </a:lnSpc>
              <a:buNone/>
              <a:defRPr sz="8000" b="1">
                <a:solidFill>
                  <a:srgbClr val="AD193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Titel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3" hasCustomPrompt="1"/>
          </p:nvPr>
        </p:nvSpPr>
        <p:spPr>
          <a:xfrm>
            <a:off x="889000" y="4902200"/>
            <a:ext cx="7797800" cy="5969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000"/>
              </a:lnSpc>
              <a:buNone/>
              <a:defRPr sz="2800">
                <a:solidFill>
                  <a:srgbClr val="324F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auteur toe te voegen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_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9000" y="2781300"/>
            <a:ext cx="7797800" cy="622300"/>
          </a:xfrm>
        </p:spPr>
        <p:txBody>
          <a:bodyPr>
            <a:normAutofit/>
          </a:bodyPr>
          <a:lstStyle>
            <a:lvl1pPr algn="l">
              <a:lnSpc>
                <a:spcPts val="5000"/>
              </a:lnSpc>
              <a:defRPr sz="4000">
                <a:solidFill>
                  <a:srgbClr val="AD193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889000" y="3416300"/>
            <a:ext cx="7797800" cy="1244600"/>
          </a:xfrm>
        </p:spPr>
        <p:txBody>
          <a:bodyPr>
            <a:noAutofit/>
          </a:bodyPr>
          <a:lstStyle>
            <a:lvl1pPr marL="0" indent="0" algn="l">
              <a:lnSpc>
                <a:spcPts val="5000"/>
              </a:lnSpc>
              <a:buNone/>
              <a:defRPr sz="4000" b="1">
                <a:solidFill>
                  <a:srgbClr val="324F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3" hasCustomPrompt="1"/>
          </p:nvPr>
        </p:nvSpPr>
        <p:spPr>
          <a:xfrm>
            <a:off x="889000" y="4902200"/>
            <a:ext cx="7797800" cy="5969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000"/>
              </a:lnSpc>
              <a:buNone/>
              <a:defRPr sz="2800">
                <a:solidFill>
                  <a:srgbClr val="324F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auteur toe te voegen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3_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88999" y="2781300"/>
            <a:ext cx="7797801" cy="2120900"/>
          </a:xfrm>
        </p:spPr>
        <p:txBody>
          <a:bodyPr anchor="t"/>
          <a:lstStyle>
            <a:lvl1pPr algn="l">
              <a:lnSpc>
                <a:spcPts val="5000"/>
              </a:lnSpc>
              <a:defRPr sz="4000" b="1" cap="none"/>
            </a:lvl1pPr>
          </a:lstStyle>
          <a:p>
            <a:r>
              <a:rPr lang="nl-NL" dirty="0" smtClean="0"/>
              <a:t>Klik om de titelstijl van een lange titel over meerdere regels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89000" y="4902200"/>
            <a:ext cx="7797800" cy="5969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000"/>
              </a:lnSpc>
              <a:buNone/>
              <a:defRPr sz="2800">
                <a:solidFill>
                  <a:srgbClr val="324F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auteur toe te voegen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1_Titel en obje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1_Twee object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89000" y="1968500"/>
            <a:ext cx="38100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76800" y="1968500"/>
            <a:ext cx="38100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_Afbeelding met bijschri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000" y="698500"/>
            <a:ext cx="7797800" cy="50800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2400" b="1">
                <a:solidFill>
                  <a:srgbClr val="324F6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89000" y="1206500"/>
            <a:ext cx="7797800" cy="502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_Afbeelding met bijschri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000" y="698500"/>
            <a:ext cx="7797800" cy="50800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2400" b="1">
                <a:solidFill>
                  <a:srgbClr val="324F6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89000" y="1206500"/>
            <a:ext cx="3810000" cy="502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4876800" y="1206500"/>
            <a:ext cx="3810000" cy="502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89000" y="1354138"/>
            <a:ext cx="7797800" cy="6143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89000" y="1968500"/>
            <a:ext cx="7797800" cy="3395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9000" y="6299200"/>
            <a:ext cx="72517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40700" y="6299200"/>
            <a:ext cx="54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rgbClr val="324F62"/>
                </a:solidFill>
              </a:defRPr>
            </a:lvl1pPr>
          </a:lstStyle>
          <a:p>
            <a:fld id="{701F1045-4E6E-1440-B84D-4A48C4AC505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 txBox="1">
            <a:spLocks/>
          </p:cNvSpPr>
          <p:nvPr/>
        </p:nvSpPr>
        <p:spPr>
          <a:xfrm>
            <a:off x="975262" y="6578600"/>
            <a:ext cx="575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324F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65" r:id="rId3"/>
    <p:sldLayoutId id="2147483666" r:id="rId4"/>
    <p:sldLayoutId id="2147483651" r:id="rId5"/>
    <p:sldLayoutId id="2147483650" r:id="rId6"/>
    <p:sldLayoutId id="2147483652" r:id="rId7"/>
    <p:sldLayoutId id="2147483657" r:id="rId8"/>
    <p:sldLayoutId id="2147483660" r:id="rId9"/>
    <p:sldLayoutId id="2147483661" r:id="rId10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3600" b="1" i="0" kern="1200">
          <a:solidFill>
            <a:srgbClr val="AD1930"/>
          </a:solidFill>
          <a:latin typeface="+mj-lt"/>
          <a:ea typeface="+mj-ea"/>
          <a:cs typeface="Calibri"/>
        </a:defRPr>
      </a:lvl1pPr>
    </p:titleStyle>
    <p:bodyStyle>
      <a:lvl1pPr marL="300038" indent="-300038" algn="l" defTabSz="457200" rtl="0" eaLnBrk="1" latinLnBrk="0" hangingPunct="1">
        <a:lnSpc>
          <a:spcPts val="4400"/>
        </a:lnSpc>
        <a:spcBef>
          <a:spcPts val="0"/>
        </a:spcBef>
        <a:buFont typeface="Arial"/>
        <a:buChar char="•"/>
        <a:defRPr sz="3200" kern="1200" spc="0">
          <a:solidFill>
            <a:srgbClr val="324F62"/>
          </a:solidFill>
          <a:latin typeface="+mn-lt"/>
          <a:ea typeface="+mn-ea"/>
          <a:cs typeface="+mn-cs"/>
        </a:defRPr>
      </a:lvl1pPr>
      <a:lvl2pPr marL="596900" indent="-241300" algn="l" defTabSz="457200" rtl="0" eaLnBrk="1" latinLnBrk="0" hangingPunct="1">
        <a:lnSpc>
          <a:spcPts val="3000"/>
        </a:lnSpc>
        <a:spcBef>
          <a:spcPts val="0"/>
        </a:spcBef>
        <a:buFont typeface="Arial"/>
        <a:buChar char="–"/>
        <a:defRPr sz="2400" kern="1200">
          <a:solidFill>
            <a:srgbClr val="324F62"/>
          </a:solidFill>
          <a:latin typeface="+mn-lt"/>
          <a:ea typeface="+mn-ea"/>
          <a:cs typeface="+mn-cs"/>
        </a:defRPr>
      </a:lvl2pPr>
      <a:lvl3pPr marL="601663" indent="-246063" algn="l" defTabSz="457200" rtl="0" eaLnBrk="1" latinLnBrk="0" hangingPunct="1">
        <a:spcBef>
          <a:spcPts val="0"/>
        </a:spcBef>
        <a:buFont typeface="Arial"/>
        <a:buChar char="•"/>
        <a:defRPr sz="2000" kern="1200">
          <a:solidFill>
            <a:srgbClr val="324F62"/>
          </a:solidFill>
          <a:latin typeface="+mn-lt"/>
          <a:ea typeface="+mn-ea"/>
          <a:cs typeface="+mn-cs"/>
        </a:defRPr>
      </a:lvl3pPr>
      <a:lvl4pPr marL="601663" indent="-246063" algn="l" defTabSz="457200" rtl="0" eaLnBrk="1" latinLnBrk="0" hangingPunct="1">
        <a:spcBef>
          <a:spcPts val="0"/>
        </a:spcBef>
        <a:buFont typeface="Arial"/>
        <a:buChar char="–"/>
        <a:defRPr sz="1800" kern="1200">
          <a:solidFill>
            <a:srgbClr val="324F62"/>
          </a:solidFill>
          <a:latin typeface="+mn-lt"/>
          <a:ea typeface="+mn-ea"/>
          <a:cs typeface="+mn-cs"/>
        </a:defRPr>
      </a:lvl4pPr>
      <a:lvl5pPr marL="601663" indent="-246063" algn="l" defTabSz="457200" rtl="0" eaLnBrk="1" latinLnBrk="0" hangingPunct="1">
        <a:spcBef>
          <a:spcPts val="0"/>
        </a:spcBef>
        <a:buFont typeface="Arial"/>
        <a:buChar char="»"/>
        <a:defRPr sz="1800" kern="1200">
          <a:solidFill>
            <a:srgbClr val="324F6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89000" y="4127500"/>
            <a:ext cx="7797800" cy="2171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Titelstijl van model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9000" y="6299200"/>
            <a:ext cx="72517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40700" y="6299200"/>
            <a:ext cx="54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01F1045-4E6E-1440-B84D-4A48C4AC505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 txBox="1">
            <a:spLocks/>
          </p:cNvSpPr>
          <p:nvPr/>
        </p:nvSpPr>
        <p:spPr>
          <a:xfrm>
            <a:off x="975262" y="6578600"/>
            <a:ext cx="575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324F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8" r:id="rId2"/>
    <p:sldLayoutId id="2147483669" r:id="rId3"/>
    <p:sldLayoutId id="2147483673" r:id="rId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8400"/>
        </a:lnSpc>
        <a:spcBef>
          <a:spcPct val="0"/>
        </a:spcBef>
        <a:buNone/>
        <a:defRPr sz="6600" b="1" i="0" kern="1200">
          <a:solidFill>
            <a:schemeClr val="bg1"/>
          </a:solidFill>
          <a:latin typeface="+mj-lt"/>
          <a:ea typeface="+mj-ea"/>
          <a:cs typeface="Calibri"/>
        </a:defRPr>
      </a:lvl1pPr>
    </p:titleStyle>
    <p:bodyStyle>
      <a:lvl1pPr marL="300038" indent="-300038" algn="l" defTabSz="457200" rtl="0" eaLnBrk="1" latinLnBrk="0" hangingPunct="1">
        <a:lnSpc>
          <a:spcPts val="4400"/>
        </a:lnSpc>
        <a:spcBef>
          <a:spcPts val="0"/>
        </a:spcBef>
        <a:buFont typeface="Arial"/>
        <a:buChar char="•"/>
        <a:defRPr sz="3200" kern="1200" spc="0">
          <a:solidFill>
            <a:schemeClr val="bg1"/>
          </a:solidFill>
          <a:latin typeface="+mn-lt"/>
          <a:ea typeface="+mn-ea"/>
          <a:cs typeface="+mn-cs"/>
        </a:defRPr>
      </a:lvl1pPr>
      <a:lvl2pPr marL="596900" indent="-241300" algn="l" defTabSz="457200" rtl="0" eaLnBrk="1" latinLnBrk="0" hangingPunct="1">
        <a:lnSpc>
          <a:spcPts val="3000"/>
        </a:lnSpc>
        <a:spcBef>
          <a:spcPts val="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01663" indent="-246063" algn="l" defTabSz="457200" rtl="0" eaLnBrk="1" latinLnBrk="0" hangingPunct="1">
        <a:spcBef>
          <a:spcPts val="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601663" indent="-246063" algn="l" defTabSz="457200" rtl="0" eaLnBrk="1" latinLnBrk="0" hangingPunct="1">
        <a:spcBef>
          <a:spcPts val="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601663" indent="-246063" algn="l" defTabSz="457200" rtl="0" eaLnBrk="1" latinLnBrk="0" hangingPunct="1">
        <a:spcBef>
          <a:spcPts val="0"/>
        </a:spcBef>
        <a:buFont typeface="Arial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89000" y="4127500"/>
            <a:ext cx="7797800" cy="2171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Titelstijl van model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9000" y="6299200"/>
            <a:ext cx="72517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40700" y="6299200"/>
            <a:ext cx="54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rgbClr val="324F62"/>
                </a:solidFill>
              </a:defRPr>
            </a:lvl1pPr>
          </a:lstStyle>
          <a:p>
            <a:fld id="{701F1045-4E6E-1440-B84D-4A48C4AC505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 txBox="1">
            <a:spLocks/>
          </p:cNvSpPr>
          <p:nvPr/>
        </p:nvSpPr>
        <p:spPr>
          <a:xfrm>
            <a:off x="975262" y="6578600"/>
            <a:ext cx="575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324F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8400"/>
        </a:lnSpc>
        <a:spcBef>
          <a:spcPct val="0"/>
        </a:spcBef>
        <a:buNone/>
        <a:defRPr sz="6600" b="1" i="0" kern="1200">
          <a:solidFill>
            <a:srgbClr val="324F62"/>
          </a:solidFill>
          <a:latin typeface="+mj-lt"/>
          <a:ea typeface="+mj-ea"/>
          <a:cs typeface="Calibri"/>
        </a:defRPr>
      </a:lvl1pPr>
    </p:titleStyle>
    <p:bodyStyle>
      <a:lvl1pPr marL="300038" indent="-300038" algn="l" defTabSz="457200" rtl="0" eaLnBrk="1" latinLnBrk="0" hangingPunct="1">
        <a:lnSpc>
          <a:spcPts val="4400"/>
        </a:lnSpc>
        <a:spcBef>
          <a:spcPts val="0"/>
        </a:spcBef>
        <a:buFont typeface="Arial"/>
        <a:buChar char="•"/>
        <a:defRPr sz="3200" kern="1200" spc="0">
          <a:solidFill>
            <a:schemeClr val="bg1"/>
          </a:solidFill>
          <a:latin typeface="+mn-lt"/>
          <a:ea typeface="+mn-ea"/>
          <a:cs typeface="+mn-cs"/>
        </a:defRPr>
      </a:lvl1pPr>
      <a:lvl2pPr marL="596900" indent="-241300" algn="l" defTabSz="457200" rtl="0" eaLnBrk="1" latinLnBrk="0" hangingPunct="1">
        <a:lnSpc>
          <a:spcPts val="3000"/>
        </a:lnSpc>
        <a:spcBef>
          <a:spcPts val="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01663" indent="-246063" algn="l" defTabSz="457200" rtl="0" eaLnBrk="1" latinLnBrk="0" hangingPunct="1">
        <a:spcBef>
          <a:spcPts val="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601663" indent="-246063" algn="l" defTabSz="457200" rtl="0" eaLnBrk="1" latinLnBrk="0" hangingPunct="1">
        <a:spcBef>
          <a:spcPts val="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601663" indent="-246063" algn="l" defTabSz="457200" rtl="0" eaLnBrk="1" latinLnBrk="0" hangingPunct="1">
        <a:spcBef>
          <a:spcPts val="0"/>
        </a:spcBef>
        <a:buFont typeface="Arial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89000" y="4127500"/>
            <a:ext cx="7797800" cy="2171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Titelstijl van model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9000" y="6299200"/>
            <a:ext cx="72517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40700" y="6299200"/>
            <a:ext cx="54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rgbClr val="324F62"/>
                </a:solidFill>
              </a:defRPr>
            </a:lvl1pPr>
          </a:lstStyle>
          <a:p>
            <a:fld id="{701F1045-4E6E-1440-B84D-4A48C4AC505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 txBox="1">
            <a:spLocks/>
          </p:cNvSpPr>
          <p:nvPr/>
        </p:nvSpPr>
        <p:spPr>
          <a:xfrm>
            <a:off x="975262" y="6578600"/>
            <a:ext cx="575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324F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8400"/>
        </a:lnSpc>
        <a:spcBef>
          <a:spcPct val="0"/>
        </a:spcBef>
        <a:buNone/>
        <a:defRPr sz="6600" b="1" i="0" kern="1200">
          <a:solidFill>
            <a:srgbClr val="324F62"/>
          </a:solidFill>
          <a:latin typeface="+mj-lt"/>
          <a:ea typeface="+mj-ea"/>
          <a:cs typeface="Calibri"/>
        </a:defRPr>
      </a:lvl1pPr>
    </p:titleStyle>
    <p:bodyStyle>
      <a:lvl1pPr marL="300038" indent="-300038" algn="l" defTabSz="457200" rtl="0" eaLnBrk="1" latinLnBrk="0" hangingPunct="1">
        <a:lnSpc>
          <a:spcPts val="4400"/>
        </a:lnSpc>
        <a:spcBef>
          <a:spcPts val="0"/>
        </a:spcBef>
        <a:buFont typeface="Arial"/>
        <a:buChar char="•"/>
        <a:defRPr sz="3200" kern="1200" spc="0">
          <a:solidFill>
            <a:schemeClr val="bg1"/>
          </a:solidFill>
          <a:latin typeface="+mn-lt"/>
          <a:ea typeface="+mn-ea"/>
          <a:cs typeface="+mn-cs"/>
        </a:defRPr>
      </a:lvl1pPr>
      <a:lvl2pPr marL="596900" indent="-241300" algn="l" defTabSz="457200" rtl="0" eaLnBrk="1" latinLnBrk="0" hangingPunct="1">
        <a:lnSpc>
          <a:spcPts val="3000"/>
        </a:lnSpc>
        <a:spcBef>
          <a:spcPts val="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01663" indent="-246063" algn="l" defTabSz="457200" rtl="0" eaLnBrk="1" latinLnBrk="0" hangingPunct="1">
        <a:spcBef>
          <a:spcPts val="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601663" indent="-246063" algn="l" defTabSz="457200" rtl="0" eaLnBrk="1" latinLnBrk="0" hangingPunct="1">
        <a:spcBef>
          <a:spcPts val="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601663" indent="-246063" algn="l" defTabSz="457200" rtl="0" eaLnBrk="1" latinLnBrk="0" hangingPunct="1">
        <a:spcBef>
          <a:spcPts val="0"/>
        </a:spcBef>
        <a:buFont typeface="Arial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89000" y="4127500"/>
            <a:ext cx="7797800" cy="2171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Titelstijl van model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9000" y="6299200"/>
            <a:ext cx="72517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40700" y="6299200"/>
            <a:ext cx="54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rgbClr val="324F62"/>
                </a:solidFill>
              </a:defRPr>
            </a:lvl1pPr>
          </a:lstStyle>
          <a:p>
            <a:fld id="{701F1045-4E6E-1440-B84D-4A48C4AC505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 txBox="1">
            <a:spLocks/>
          </p:cNvSpPr>
          <p:nvPr/>
        </p:nvSpPr>
        <p:spPr>
          <a:xfrm>
            <a:off x="975262" y="6578600"/>
            <a:ext cx="575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324F6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324F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9" r:id="rId3"/>
    <p:sldLayoutId id="2147483688" r:id="rId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8400"/>
        </a:lnSpc>
        <a:spcBef>
          <a:spcPct val="0"/>
        </a:spcBef>
        <a:buNone/>
        <a:defRPr sz="6600" b="1" i="0" kern="1200">
          <a:solidFill>
            <a:srgbClr val="324F62"/>
          </a:solidFill>
          <a:latin typeface="+mj-lt"/>
          <a:ea typeface="+mj-ea"/>
          <a:cs typeface="Calibri"/>
        </a:defRPr>
      </a:lvl1pPr>
    </p:titleStyle>
    <p:bodyStyle>
      <a:lvl1pPr marL="300038" indent="-300038" algn="l" defTabSz="457200" rtl="0" eaLnBrk="1" latinLnBrk="0" hangingPunct="1">
        <a:lnSpc>
          <a:spcPts val="4400"/>
        </a:lnSpc>
        <a:spcBef>
          <a:spcPts val="0"/>
        </a:spcBef>
        <a:buFont typeface="Arial"/>
        <a:buChar char="•"/>
        <a:defRPr sz="3200" kern="1200" spc="0">
          <a:solidFill>
            <a:schemeClr val="bg1"/>
          </a:solidFill>
          <a:latin typeface="+mn-lt"/>
          <a:ea typeface="+mn-ea"/>
          <a:cs typeface="+mn-cs"/>
        </a:defRPr>
      </a:lvl1pPr>
      <a:lvl2pPr marL="596900" indent="-241300" algn="l" defTabSz="457200" rtl="0" eaLnBrk="1" latinLnBrk="0" hangingPunct="1">
        <a:lnSpc>
          <a:spcPts val="3000"/>
        </a:lnSpc>
        <a:spcBef>
          <a:spcPts val="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01663" indent="-246063" algn="l" defTabSz="457200" rtl="0" eaLnBrk="1" latinLnBrk="0" hangingPunct="1">
        <a:spcBef>
          <a:spcPts val="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601663" indent="-246063" algn="l" defTabSz="457200" rtl="0" eaLnBrk="1" latinLnBrk="0" hangingPunct="1">
        <a:spcBef>
          <a:spcPts val="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601663" indent="-246063" algn="l" defTabSz="457200" rtl="0" eaLnBrk="1" latinLnBrk="0" hangingPunct="1">
        <a:spcBef>
          <a:spcPts val="0"/>
        </a:spcBef>
        <a:buFont typeface="Arial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6000" dirty="0" smtClean="0"/>
              <a:t>Het Verrijkt Koninkrijk</a:t>
            </a:r>
          </a:p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2000" dirty="0" smtClean="0"/>
              <a:t>CLARIN 3 </a:t>
            </a:r>
            <a:r>
              <a:rPr lang="nl-NL" sz="2000" dirty="0" err="1" smtClean="0"/>
              <a:t>Kick-off</a:t>
            </a:r>
            <a:r>
              <a:rPr lang="nl-NL" sz="2000" dirty="0" smtClean="0"/>
              <a:t>,  6 maart 2012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nl-NL" sz="12800" dirty="0" smtClean="0"/>
              <a:t>Het digitale voortbestaan van een standaardwerk over de Tweede Wereldoorlog</a:t>
            </a:r>
          </a:p>
          <a:p>
            <a:endParaRPr lang="nl-NL" dirty="0"/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9" name="Tijdelijke aanduiding voor afbeelding 8" descr="meertens.bmp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917575" y="5347175"/>
            <a:ext cx="1890000" cy="1260000"/>
          </a:xfrm>
        </p:spPr>
      </p:pic>
      <p:pic>
        <p:nvPicPr>
          <p:cNvPr id="11" name="Tijdelijke aanduiding voor afbeelding 10" descr="dans.bmp"/>
          <p:cNvPicPr>
            <a:picLocks noGrp="1"/>
          </p:cNvPicPr>
          <p:nvPr>
            <p:ph type="pic" idx="15"/>
          </p:nvPr>
        </p:nvPicPr>
        <p:blipFill>
          <a:blip r:embed="rId3"/>
          <a:stretch>
            <a:fillRect/>
          </a:stretch>
        </p:blipFill>
        <p:spPr>
          <a:xfrm>
            <a:off x="847725" y="4303178"/>
            <a:ext cx="2808000" cy="817043"/>
          </a:xfrm>
        </p:spPr>
      </p:pic>
      <p:pic>
        <p:nvPicPr>
          <p:cNvPr id="16" name="Tijdelijke aanduiding voor afbeelding 15" descr="imagesCAF3PJ3B.jpg"/>
          <p:cNvPicPr>
            <a:picLocks noGrp="1" noChangeAspect="1"/>
          </p:cNvPicPr>
          <p:nvPr>
            <p:ph type="pic" idx="16"/>
          </p:nvPr>
        </p:nvPicPr>
        <p:blipFill>
          <a:blip r:embed="rId4"/>
          <a:stretch>
            <a:fillRect/>
          </a:stretch>
        </p:blipFill>
        <p:spPr>
          <a:xfrm>
            <a:off x="889000" y="1758615"/>
            <a:ext cx="3257548" cy="1008000"/>
          </a:xfrm>
        </p:spPr>
      </p:pic>
      <p:pic>
        <p:nvPicPr>
          <p:cNvPr id="15" name="Tijdelijke aanduiding voor afbeelding 14" descr="imagesCAFJ8VVJ.jpg"/>
          <p:cNvPicPr>
            <a:picLocks noGrp="1" noChangeAspect="1"/>
          </p:cNvPicPr>
          <p:nvPr>
            <p:ph type="pic" idx="14"/>
          </p:nvPr>
        </p:nvPicPr>
        <p:blipFill>
          <a:blip r:embed="rId5"/>
          <a:stretch>
            <a:fillRect/>
          </a:stretch>
        </p:blipFill>
        <p:spPr>
          <a:xfrm>
            <a:off x="953265" y="2971550"/>
            <a:ext cx="2021710" cy="1080000"/>
          </a:xfrm>
        </p:spPr>
      </p:pic>
      <p:pic>
        <p:nvPicPr>
          <p:cNvPr id="17" name="Afbeelding 16" descr="Logo+wolk_90hoog_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000" y="698500"/>
            <a:ext cx="2085975" cy="857250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4391025" y="5749925"/>
            <a:ext cx="310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Marc </a:t>
            </a:r>
            <a:r>
              <a:rPr lang="nl-NL" dirty="0" err="1" smtClean="0"/>
              <a:t>Kemps-Snijders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4391024" y="3429000"/>
            <a:ext cx="310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Victor de Boer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4391025" y="4610100"/>
            <a:ext cx="231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Marjan Grootveld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4391025" y="2162175"/>
            <a:ext cx="328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Maarten </a:t>
            </a:r>
            <a:r>
              <a:rPr lang="nl-NL" dirty="0" err="1" smtClean="0"/>
              <a:t>Marx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4411662" y="776069"/>
            <a:ext cx="374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Kees Ribbens</a:t>
            </a:r>
          </a:p>
          <a:p>
            <a:r>
              <a:rPr lang="nl-NL" dirty="0" smtClean="0"/>
              <a:t>Tim Veken</a:t>
            </a:r>
            <a:endParaRPr lang="nl-NL" dirty="0"/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 descr="images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071024" y="1206500"/>
            <a:ext cx="7433751" cy="50292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045-4E6E-1440-B84D-4A48C4AC5054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9691" b="9691"/>
          <a:stretch>
            <a:fillRect/>
          </a:stretch>
        </p:blipFill>
        <p:spPr bwMode="auto">
          <a:xfrm>
            <a:off x="889000" y="698500"/>
            <a:ext cx="77978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IOD-B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IOD-C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IOD-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NIOD-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92</TotalTime>
  <Words>36</Words>
  <Application>Microsoft Office PowerPoint</Application>
  <PresentationFormat>Diavoorstelling (4:3)</PresentationFormat>
  <Paragraphs>15</Paragraphs>
  <Slides>4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5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Default Theme</vt:lpstr>
      <vt:lpstr>NIOD-B</vt:lpstr>
      <vt:lpstr>NIOD-C</vt:lpstr>
      <vt:lpstr>NIOD-D</vt:lpstr>
      <vt:lpstr>NIOD-E</vt:lpstr>
      <vt:lpstr>Dia 1</vt:lpstr>
      <vt:lpstr>Dia 2</vt:lpstr>
      <vt:lpstr>Dia 3</vt:lpstr>
      <vt:lpstr>Dia 4</vt:lpstr>
    </vt:vector>
  </TitlesOfParts>
  <Company>OfficeGrip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Dineke de Visser</dc:creator>
  <cp:lastModifiedBy>Dineke de Visser</cp:lastModifiedBy>
  <cp:revision>8</cp:revision>
  <dcterms:created xsi:type="dcterms:W3CDTF">2012-03-05T09:21:13Z</dcterms:created>
  <dcterms:modified xsi:type="dcterms:W3CDTF">2012-03-05T10:56:34Z</dcterms:modified>
</cp:coreProperties>
</file>