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6" r:id="rId9"/>
    <p:sldId id="267" r:id="rId10"/>
    <p:sldId id="268" r:id="rId11"/>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3494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960"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sldImg"/>
          </p:nvPr>
        </p:nvSpPr>
        <p:spPr bwMode="auto">
          <a:xfrm>
            <a:off x="1106488" y="812800"/>
            <a:ext cx="5343525" cy="4006850"/>
          </a:xfrm>
          <a:prstGeom prst="rect">
            <a:avLst/>
          </a:prstGeom>
          <a:noFill/>
          <a:ln w="9525">
            <a:noFill/>
            <a:round/>
            <a:headEnd/>
            <a:tailEnd/>
          </a:ln>
          <a:effec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nl-NL" noProof="0" smtClean="0"/>
          </a:p>
        </p:txBody>
      </p:sp>
      <p:sp>
        <p:nvSpPr>
          <p:cNvPr id="2051" name="Rectangle 3"/>
          <p:cNvSpPr>
            <a:spLocks noGrp="1" noChangeArrowheads="1"/>
          </p:cNvSpPr>
          <p:nvPr>
            <p:ph type="hdr"/>
          </p:nvPr>
        </p:nvSpPr>
        <p:spPr bwMode="auto">
          <a:xfrm>
            <a:off x="0" y="0"/>
            <a:ext cx="3278188"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smtClean="0">
                <a:solidFill>
                  <a:srgbClr val="000000"/>
                </a:solidFill>
                <a:latin typeface="Times New Roman" pitchFamily="16" charset="0"/>
                <a:ea typeface="DejaVu LGC Sans" charset="0"/>
                <a:cs typeface="DejaVu LGC Sans" charset="0"/>
              </a:defRPr>
            </a:lvl1pPr>
          </a:lstStyle>
          <a:p>
            <a:pPr>
              <a:defRPr/>
            </a:pPr>
            <a:endParaRPr lang="nl-NL"/>
          </a:p>
        </p:txBody>
      </p:sp>
      <p:sp>
        <p:nvSpPr>
          <p:cNvPr id="2052" name="Rectangle 4"/>
          <p:cNvSpPr>
            <a:spLocks noGrp="1" noChangeArrowheads="1"/>
          </p:cNvSpPr>
          <p:nvPr>
            <p:ph type="dt"/>
          </p:nvPr>
        </p:nvSpPr>
        <p:spPr bwMode="auto">
          <a:xfrm>
            <a:off x="4279900" y="0"/>
            <a:ext cx="3278188"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smtClean="0">
                <a:solidFill>
                  <a:srgbClr val="000000"/>
                </a:solidFill>
                <a:latin typeface="Times New Roman" pitchFamily="16" charset="0"/>
                <a:ea typeface="DejaVu LGC Sans" charset="0"/>
                <a:cs typeface="DejaVu LGC Sans" charset="0"/>
              </a:defRPr>
            </a:lvl1pPr>
          </a:lstStyle>
          <a:p>
            <a:pPr>
              <a:defRPr/>
            </a:pPr>
            <a:endParaRPr lang="nl-NL"/>
          </a:p>
        </p:txBody>
      </p:sp>
      <p:sp>
        <p:nvSpPr>
          <p:cNvPr id="2053" name="Rectangle 5"/>
          <p:cNvSpPr>
            <a:spLocks noGrp="1" noChangeArrowheads="1"/>
          </p:cNvSpPr>
          <p:nvPr>
            <p:ph type="ftr"/>
          </p:nvPr>
        </p:nvSpPr>
        <p:spPr bwMode="auto">
          <a:xfrm>
            <a:off x="0" y="10156825"/>
            <a:ext cx="3278188"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smtClean="0">
                <a:solidFill>
                  <a:srgbClr val="000000"/>
                </a:solidFill>
                <a:latin typeface="Times New Roman" pitchFamily="16" charset="0"/>
                <a:ea typeface="DejaVu LGC Sans" charset="0"/>
                <a:cs typeface="DejaVu LGC Sans" charset="0"/>
              </a:defRPr>
            </a:lvl1pPr>
          </a:lstStyle>
          <a:p>
            <a:pPr>
              <a:defRPr/>
            </a:pPr>
            <a:endParaRPr lang="nl-NL"/>
          </a:p>
        </p:txBody>
      </p:sp>
      <p:sp>
        <p:nvSpPr>
          <p:cNvPr id="2054" name="Rectangle 6"/>
          <p:cNvSpPr>
            <a:spLocks noGrp="1" noChangeArrowheads="1"/>
          </p:cNvSpPr>
          <p:nvPr>
            <p:ph type="sldNum"/>
          </p:nvPr>
        </p:nvSpPr>
        <p:spPr bwMode="auto">
          <a:xfrm>
            <a:off x="4279900" y="10156825"/>
            <a:ext cx="3278188"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smtClean="0">
                <a:solidFill>
                  <a:srgbClr val="000000"/>
                </a:solidFill>
                <a:latin typeface="Times New Roman" pitchFamily="16" charset="0"/>
                <a:ea typeface="DejaVu LGC Sans" charset="0"/>
                <a:cs typeface="DejaVu LGC Sans" charset="0"/>
              </a:defRPr>
            </a:lvl1pPr>
          </a:lstStyle>
          <a:p>
            <a:pPr>
              <a:defRPr/>
            </a:pPr>
            <a:fld id="{40183536-4A3D-48EB-91B0-FC430F681E04}"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noFill/>
          <a:ln>
            <a:round/>
            <a:headEnd/>
            <a:tailEnd/>
          </a:ln>
        </p:spPr>
        <p:txBody>
          <a:bodyPr/>
          <a:lstStyle/>
          <a:p>
            <a:fld id="{BA1BCA8A-F8AD-4AF7-B438-3856F2DA3AEA}" type="slidenum">
              <a:rPr lang="nl-NL"/>
              <a:pPr/>
              <a:t>1</a:t>
            </a:fld>
            <a:endParaRPr lang="nl-NL"/>
          </a:p>
        </p:txBody>
      </p:sp>
      <p:sp>
        <p:nvSpPr>
          <p:cNvPr id="13315" name="Rectangle 1"/>
          <p:cNvSpPr txBox="1">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3316" name="Rectangle 2"/>
          <p:cNvSpPr txBox="1">
            <a:spLocks noChangeArrowheads="1"/>
          </p:cNvSpPr>
          <p:nvPr>
            <p:ph type="body" idx="1"/>
          </p:nvPr>
        </p:nvSpPr>
        <p:spPr>
          <a:xfrm>
            <a:off x="755650" y="5078413"/>
            <a:ext cx="6048375" cy="4721225"/>
          </a:xfrm>
          <a:noFill/>
        </p:spPr>
        <p:txBody>
          <a:bodyPr wrap="none" anchor="ctr"/>
          <a:lstStyle/>
          <a:p>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ln>
            <a:round/>
            <a:headEnd/>
            <a:tailEnd/>
          </a:ln>
        </p:spPr>
        <p:txBody>
          <a:bodyPr/>
          <a:lstStyle/>
          <a:p>
            <a:fld id="{1301709E-614D-4615-9DBD-63EC39BA5D98}" type="slidenum">
              <a:rPr lang="nl-NL"/>
              <a:pPr/>
              <a:t>2</a:t>
            </a:fld>
            <a:endParaRPr lang="nl-NL"/>
          </a:p>
        </p:txBody>
      </p:sp>
      <p:sp>
        <p:nvSpPr>
          <p:cNvPr id="14339" name="Rectangle 1"/>
          <p:cNvSpPr txBox="1">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4340" name="Rectangle 2"/>
          <p:cNvSpPr txBox="1">
            <a:spLocks noChangeArrowheads="1"/>
          </p:cNvSpPr>
          <p:nvPr>
            <p:ph type="body" idx="1"/>
          </p:nvPr>
        </p:nvSpPr>
        <p:spPr>
          <a:xfrm>
            <a:off x="755650" y="5078413"/>
            <a:ext cx="6048375" cy="4721225"/>
          </a:xfrm>
          <a:noFill/>
        </p:spPr>
        <p:txBody>
          <a:bodyPr wrap="none" anchor="ctr"/>
          <a:lstStyle/>
          <a:p>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a:ln>
            <a:round/>
            <a:headEnd/>
            <a:tailEnd/>
          </a:ln>
        </p:spPr>
        <p:txBody>
          <a:bodyPr/>
          <a:lstStyle/>
          <a:p>
            <a:fld id="{40D86BC7-F543-46D9-9546-38AFE4A1CDD3}" type="slidenum">
              <a:rPr lang="nl-NL"/>
              <a:pPr/>
              <a:t>3</a:t>
            </a:fld>
            <a:endParaRPr lang="nl-NL"/>
          </a:p>
        </p:txBody>
      </p:sp>
      <p:sp>
        <p:nvSpPr>
          <p:cNvPr id="15363" name="Rectangle 1"/>
          <p:cNvSpPr txBox="1">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5364" name="Rectangle 2"/>
          <p:cNvSpPr txBox="1">
            <a:spLocks noChangeArrowheads="1"/>
          </p:cNvSpPr>
          <p:nvPr>
            <p:ph type="body" idx="1"/>
          </p:nvPr>
        </p:nvSpPr>
        <p:spPr>
          <a:xfrm>
            <a:off x="755650" y="5078413"/>
            <a:ext cx="6048375" cy="4811712"/>
          </a:xfrm>
          <a:noFill/>
        </p:spPr>
        <p:txBody>
          <a:bodyPr wrap="none" anchor="ctr"/>
          <a:lstStyle/>
          <a:p>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ln>
            <a:round/>
            <a:headEnd/>
            <a:tailEnd/>
          </a:ln>
        </p:spPr>
        <p:txBody>
          <a:bodyPr/>
          <a:lstStyle/>
          <a:p>
            <a:fld id="{2517751C-6510-436A-BF33-A426E07245AB}" type="slidenum">
              <a:rPr lang="nl-NL"/>
              <a:pPr/>
              <a:t>4</a:t>
            </a:fld>
            <a:endParaRPr lang="nl-NL"/>
          </a:p>
        </p:txBody>
      </p:sp>
      <p:sp>
        <p:nvSpPr>
          <p:cNvPr id="16387" name="Rectangle 1"/>
          <p:cNvSpPr txBox="1">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6388" name="Rectangle 2"/>
          <p:cNvSpPr txBox="1">
            <a:spLocks noChangeArrowheads="1"/>
          </p:cNvSpPr>
          <p:nvPr>
            <p:ph type="body" idx="1"/>
          </p:nvPr>
        </p:nvSpPr>
        <p:spPr>
          <a:xfrm>
            <a:off x="755650" y="5078413"/>
            <a:ext cx="6048375" cy="4721225"/>
          </a:xfrm>
          <a:noFill/>
        </p:spPr>
        <p:txBody>
          <a:bodyPr wrap="none" anchor="ctr"/>
          <a:lstStyle/>
          <a:p>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ln>
            <a:round/>
            <a:headEnd/>
            <a:tailEnd/>
          </a:ln>
        </p:spPr>
        <p:txBody>
          <a:bodyPr/>
          <a:lstStyle/>
          <a:p>
            <a:fld id="{D205E7D4-2AE7-4866-BF8F-2EBD0E522250}" type="slidenum">
              <a:rPr lang="nl-NL"/>
              <a:pPr/>
              <a:t>5</a:t>
            </a:fld>
            <a:endParaRPr lang="nl-NL"/>
          </a:p>
        </p:txBody>
      </p:sp>
      <p:sp>
        <p:nvSpPr>
          <p:cNvPr id="17411" name="Rectangle 1"/>
          <p:cNvSpPr txBox="1">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7412" name="Rectangle 2"/>
          <p:cNvSpPr txBox="1">
            <a:spLocks noChangeArrowheads="1"/>
          </p:cNvSpPr>
          <p:nvPr>
            <p:ph type="body" idx="1"/>
          </p:nvPr>
        </p:nvSpPr>
        <p:spPr>
          <a:xfrm>
            <a:off x="755650" y="5078413"/>
            <a:ext cx="6048375" cy="4721225"/>
          </a:xfrm>
          <a:noFill/>
        </p:spPr>
        <p:txBody>
          <a:bodyPr wrap="none" anchor="ctr"/>
          <a:lstStyle/>
          <a:p>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ln>
            <a:round/>
            <a:headEnd/>
            <a:tailEnd/>
          </a:ln>
        </p:spPr>
        <p:txBody>
          <a:bodyPr/>
          <a:lstStyle/>
          <a:p>
            <a:fld id="{7AB490D6-C2EE-492E-8259-21F309656886}" type="slidenum">
              <a:rPr lang="nl-NL"/>
              <a:pPr/>
              <a:t>6</a:t>
            </a:fld>
            <a:endParaRPr lang="nl-NL"/>
          </a:p>
        </p:txBody>
      </p:sp>
      <p:sp>
        <p:nvSpPr>
          <p:cNvPr id="18435" name="Rectangle 1"/>
          <p:cNvSpPr txBox="1">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8436" name="Rectangle 2"/>
          <p:cNvSpPr txBox="1">
            <a:spLocks noChangeArrowheads="1"/>
          </p:cNvSpPr>
          <p:nvPr>
            <p:ph type="body" idx="1"/>
          </p:nvPr>
        </p:nvSpPr>
        <p:spPr>
          <a:xfrm>
            <a:off x="755650" y="5078413"/>
            <a:ext cx="6048375" cy="4721225"/>
          </a:xfrm>
          <a:noFill/>
        </p:spPr>
        <p:txBody>
          <a:bodyPr wrap="none" anchor="ctr"/>
          <a:lstStyle/>
          <a:p>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ln>
            <a:round/>
            <a:headEnd/>
            <a:tailEnd/>
          </a:ln>
        </p:spPr>
        <p:txBody>
          <a:bodyPr/>
          <a:lstStyle/>
          <a:p>
            <a:fld id="{CFC5E85D-F1C6-47FF-A44F-42FFE7C9C74E}" type="slidenum">
              <a:rPr lang="nl-NL"/>
              <a:pPr/>
              <a:t>7</a:t>
            </a:fld>
            <a:endParaRPr lang="nl-NL"/>
          </a:p>
        </p:txBody>
      </p:sp>
      <p:sp>
        <p:nvSpPr>
          <p:cNvPr id="19459" name="Rectangle 1"/>
          <p:cNvSpPr txBox="1">
            <a:spLocks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19460" name="Rectangle 2"/>
          <p:cNvSpPr txBox="1">
            <a:spLocks noChangeArrowheads="1"/>
          </p:cNvSpPr>
          <p:nvPr>
            <p:ph type="body" idx="1"/>
          </p:nvPr>
        </p:nvSpPr>
        <p:spPr>
          <a:xfrm>
            <a:off x="755650" y="5078413"/>
            <a:ext cx="6048375" cy="4811712"/>
          </a:xfrm>
          <a:noFill/>
        </p:spPr>
        <p:txBody>
          <a:bodyPr wrap="none" anchor="ctr"/>
          <a:lstStyle/>
          <a:p>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nl-NL"/>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3"/>
          <p:cNvSpPr>
            <a:spLocks noGrp="1" noChangeArrowheads="1"/>
          </p:cNvSpPr>
          <p:nvPr>
            <p:ph type="dt" idx="10"/>
          </p:nvPr>
        </p:nvSpPr>
        <p:spPr>
          <a:ln/>
        </p:spPr>
        <p:txBody>
          <a:bodyPr/>
          <a:lstStyle>
            <a:lvl1pPr>
              <a:defRPr/>
            </a:lvl1pPr>
          </a:lstStyle>
          <a:p>
            <a:pPr>
              <a:defRPr/>
            </a:pPr>
            <a:endParaRPr lang="nl-NL"/>
          </a:p>
        </p:txBody>
      </p:sp>
      <p:sp>
        <p:nvSpPr>
          <p:cNvPr id="5" name="Rectangle 3"/>
          <p:cNvSpPr>
            <a:spLocks noGrp="1" noChangeArrowheads="1"/>
          </p:cNvSpPr>
          <p:nvPr>
            <p:ph type="dt" idx="11"/>
          </p:nvPr>
        </p:nvSpPr>
        <p:spPr>
          <a:ln/>
        </p:spPr>
        <p:txBody>
          <a:bodyPr/>
          <a:lstStyle>
            <a:lvl1pPr>
              <a:defRPr/>
            </a:lvl1pPr>
          </a:lstStyle>
          <a:p>
            <a:pPr>
              <a:defRPr/>
            </a:pPr>
            <a:endParaRPr lang="nl-NL"/>
          </a:p>
        </p:txBody>
      </p:sp>
      <p:sp>
        <p:nvSpPr>
          <p:cNvPr id="6" name="Rectangle 4"/>
          <p:cNvSpPr>
            <a:spLocks noGrp="1" noChangeArrowheads="1"/>
          </p:cNvSpPr>
          <p:nvPr>
            <p:ph type="ftr" idx="12"/>
          </p:nvPr>
        </p:nvSpPr>
        <p:spPr>
          <a:ln/>
        </p:spPr>
        <p:txBody>
          <a:bodyPr/>
          <a:lstStyle>
            <a:lvl1pPr>
              <a:defRPr/>
            </a:lvl1pPr>
          </a:lstStyle>
          <a:p>
            <a:pPr>
              <a:defRPr/>
            </a:pPr>
            <a:endParaRPr lang="nl-NL"/>
          </a:p>
        </p:txBody>
      </p:sp>
      <p:sp>
        <p:nvSpPr>
          <p:cNvPr id="7" name="Rectangle 5"/>
          <p:cNvSpPr>
            <a:spLocks noGrp="1" noChangeArrowheads="1"/>
          </p:cNvSpPr>
          <p:nvPr>
            <p:ph type="sldNum" idx="13"/>
          </p:nvPr>
        </p:nvSpPr>
        <p:spPr>
          <a:ln/>
        </p:spPr>
        <p:txBody>
          <a:bodyPr/>
          <a:lstStyle>
            <a:lvl1pPr>
              <a:defRPr/>
            </a:lvl1pPr>
          </a:lstStyle>
          <a:p>
            <a:pPr>
              <a:defRPr/>
            </a:pPr>
            <a:fld id="{F96C70EE-26CB-4A94-8984-8F1D1531F728}"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3"/>
          <p:cNvSpPr>
            <a:spLocks noGrp="1" noChangeArrowheads="1"/>
          </p:cNvSpPr>
          <p:nvPr>
            <p:ph type="dt" idx="10"/>
          </p:nvPr>
        </p:nvSpPr>
        <p:spPr>
          <a:ln/>
        </p:spPr>
        <p:txBody>
          <a:bodyPr/>
          <a:lstStyle>
            <a:lvl1pPr>
              <a:defRPr/>
            </a:lvl1pPr>
          </a:lstStyle>
          <a:p>
            <a:pPr>
              <a:defRPr/>
            </a:pPr>
            <a:endParaRPr lang="nl-NL"/>
          </a:p>
        </p:txBody>
      </p:sp>
      <p:sp>
        <p:nvSpPr>
          <p:cNvPr id="5" name="Rectangle 3"/>
          <p:cNvSpPr>
            <a:spLocks noGrp="1" noChangeArrowheads="1"/>
          </p:cNvSpPr>
          <p:nvPr>
            <p:ph type="dt" idx="11"/>
          </p:nvPr>
        </p:nvSpPr>
        <p:spPr>
          <a:ln/>
        </p:spPr>
        <p:txBody>
          <a:bodyPr/>
          <a:lstStyle>
            <a:lvl1pPr>
              <a:defRPr/>
            </a:lvl1pPr>
          </a:lstStyle>
          <a:p>
            <a:pPr>
              <a:defRPr/>
            </a:pPr>
            <a:endParaRPr lang="nl-NL"/>
          </a:p>
        </p:txBody>
      </p:sp>
      <p:sp>
        <p:nvSpPr>
          <p:cNvPr id="6" name="Rectangle 4"/>
          <p:cNvSpPr>
            <a:spLocks noGrp="1" noChangeArrowheads="1"/>
          </p:cNvSpPr>
          <p:nvPr>
            <p:ph type="ftr" idx="12"/>
          </p:nvPr>
        </p:nvSpPr>
        <p:spPr>
          <a:ln/>
        </p:spPr>
        <p:txBody>
          <a:bodyPr/>
          <a:lstStyle>
            <a:lvl1pPr>
              <a:defRPr/>
            </a:lvl1pPr>
          </a:lstStyle>
          <a:p>
            <a:pPr>
              <a:defRPr/>
            </a:pPr>
            <a:endParaRPr lang="nl-NL"/>
          </a:p>
        </p:txBody>
      </p:sp>
      <p:sp>
        <p:nvSpPr>
          <p:cNvPr id="7" name="Rectangle 5"/>
          <p:cNvSpPr>
            <a:spLocks noGrp="1" noChangeArrowheads="1"/>
          </p:cNvSpPr>
          <p:nvPr>
            <p:ph type="sldNum" idx="13"/>
          </p:nvPr>
        </p:nvSpPr>
        <p:spPr>
          <a:ln/>
        </p:spPr>
        <p:txBody>
          <a:bodyPr/>
          <a:lstStyle>
            <a:lvl1pPr>
              <a:defRPr/>
            </a:lvl1pPr>
          </a:lstStyle>
          <a:p>
            <a:pPr>
              <a:defRPr/>
            </a:pPr>
            <a:fld id="{4CBE67C1-FBD6-47E2-9A1F-B1A11966ECEF}"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3"/>
          <p:cNvSpPr>
            <a:spLocks noGrp="1" noChangeArrowheads="1"/>
          </p:cNvSpPr>
          <p:nvPr>
            <p:ph type="dt" idx="10"/>
          </p:nvPr>
        </p:nvSpPr>
        <p:spPr>
          <a:ln/>
        </p:spPr>
        <p:txBody>
          <a:bodyPr/>
          <a:lstStyle>
            <a:lvl1pPr>
              <a:defRPr/>
            </a:lvl1pPr>
          </a:lstStyle>
          <a:p>
            <a:pPr>
              <a:defRPr/>
            </a:pPr>
            <a:endParaRPr lang="nl-NL"/>
          </a:p>
        </p:txBody>
      </p:sp>
      <p:sp>
        <p:nvSpPr>
          <p:cNvPr id="5" name="Rectangle 3"/>
          <p:cNvSpPr>
            <a:spLocks noGrp="1" noChangeArrowheads="1"/>
          </p:cNvSpPr>
          <p:nvPr>
            <p:ph type="dt" idx="11"/>
          </p:nvPr>
        </p:nvSpPr>
        <p:spPr>
          <a:ln/>
        </p:spPr>
        <p:txBody>
          <a:bodyPr/>
          <a:lstStyle>
            <a:lvl1pPr>
              <a:defRPr/>
            </a:lvl1pPr>
          </a:lstStyle>
          <a:p>
            <a:pPr>
              <a:defRPr/>
            </a:pPr>
            <a:endParaRPr lang="nl-NL"/>
          </a:p>
        </p:txBody>
      </p:sp>
      <p:sp>
        <p:nvSpPr>
          <p:cNvPr id="6" name="Rectangle 4"/>
          <p:cNvSpPr>
            <a:spLocks noGrp="1" noChangeArrowheads="1"/>
          </p:cNvSpPr>
          <p:nvPr>
            <p:ph type="ftr" idx="12"/>
          </p:nvPr>
        </p:nvSpPr>
        <p:spPr>
          <a:ln/>
        </p:spPr>
        <p:txBody>
          <a:bodyPr/>
          <a:lstStyle>
            <a:lvl1pPr>
              <a:defRPr/>
            </a:lvl1pPr>
          </a:lstStyle>
          <a:p>
            <a:pPr>
              <a:defRPr/>
            </a:pPr>
            <a:endParaRPr lang="nl-NL"/>
          </a:p>
        </p:txBody>
      </p:sp>
      <p:sp>
        <p:nvSpPr>
          <p:cNvPr id="7" name="Rectangle 5"/>
          <p:cNvSpPr>
            <a:spLocks noGrp="1" noChangeArrowheads="1"/>
          </p:cNvSpPr>
          <p:nvPr>
            <p:ph type="sldNum" idx="13"/>
          </p:nvPr>
        </p:nvSpPr>
        <p:spPr>
          <a:ln/>
        </p:spPr>
        <p:txBody>
          <a:bodyPr/>
          <a:lstStyle>
            <a:lvl1pPr>
              <a:defRPr/>
            </a:lvl1pPr>
          </a:lstStyle>
          <a:p>
            <a:pPr>
              <a:defRPr/>
            </a:pPr>
            <a:fld id="{0869DB1B-85DB-46AF-A441-4669AB13886B}" type="slidenum">
              <a:rPr lang="nl-NL"/>
              <a:pPr>
                <a:defRPr/>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nl-NL"/>
          </a:p>
        </p:txBody>
      </p:sp>
      <p:sp>
        <p:nvSpPr>
          <p:cNvPr id="3" name="Rectangle 3"/>
          <p:cNvSpPr>
            <a:spLocks noGrp="1" noChangeArrowheads="1"/>
          </p:cNvSpPr>
          <p:nvPr>
            <p:ph type="dt" idx="10"/>
          </p:nvPr>
        </p:nvSpPr>
        <p:spPr>
          <a:ln/>
        </p:spPr>
        <p:txBody>
          <a:bodyPr/>
          <a:lstStyle>
            <a:lvl1pPr>
              <a:defRPr/>
            </a:lvl1pPr>
          </a:lstStyle>
          <a:p>
            <a:pPr>
              <a:defRPr/>
            </a:pPr>
            <a:endParaRPr lang="nl-NL"/>
          </a:p>
        </p:txBody>
      </p:sp>
      <p:sp>
        <p:nvSpPr>
          <p:cNvPr id="4" name="Rectangle 3"/>
          <p:cNvSpPr>
            <a:spLocks noGrp="1" noChangeArrowheads="1"/>
          </p:cNvSpPr>
          <p:nvPr>
            <p:ph type="dt" idx="11"/>
          </p:nvPr>
        </p:nvSpPr>
        <p:spPr>
          <a:ln/>
        </p:spPr>
        <p:txBody>
          <a:bodyPr/>
          <a:lstStyle>
            <a:lvl1pPr>
              <a:defRPr/>
            </a:lvl1pPr>
          </a:lstStyle>
          <a:p>
            <a:pPr>
              <a:defRPr/>
            </a:pPr>
            <a:endParaRPr lang="nl-NL"/>
          </a:p>
        </p:txBody>
      </p:sp>
      <p:sp>
        <p:nvSpPr>
          <p:cNvPr id="5" name="Rectangle 4"/>
          <p:cNvSpPr>
            <a:spLocks noGrp="1" noChangeArrowheads="1"/>
          </p:cNvSpPr>
          <p:nvPr>
            <p:ph type="ftr" idx="12"/>
          </p:nvPr>
        </p:nvSpPr>
        <p:spPr>
          <a:ln/>
        </p:spPr>
        <p:txBody>
          <a:bodyPr/>
          <a:lstStyle>
            <a:lvl1pPr>
              <a:defRPr/>
            </a:lvl1pPr>
          </a:lstStyle>
          <a:p>
            <a:pPr>
              <a:defRPr/>
            </a:pPr>
            <a:endParaRPr lang="nl-NL"/>
          </a:p>
        </p:txBody>
      </p:sp>
      <p:sp>
        <p:nvSpPr>
          <p:cNvPr id="6" name="Rectangle 5"/>
          <p:cNvSpPr>
            <a:spLocks noGrp="1" noChangeArrowheads="1"/>
          </p:cNvSpPr>
          <p:nvPr>
            <p:ph type="sldNum" idx="13"/>
          </p:nvPr>
        </p:nvSpPr>
        <p:spPr>
          <a:ln/>
        </p:spPr>
        <p:txBody>
          <a:bodyPr/>
          <a:lstStyle>
            <a:lvl1pPr>
              <a:defRPr/>
            </a:lvl1pPr>
          </a:lstStyle>
          <a:p>
            <a:pPr>
              <a:defRPr/>
            </a:pPr>
            <a:fld id="{071AED15-9EDB-40D9-9BE3-38B38EB276C1}"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3"/>
          <p:cNvSpPr>
            <a:spLocks noGrp="1" noChangeArrowheads="1"/>
          </p:cNvSpPr>
          <p:nvPr>
            <p:ph type="dt" idx="10"/>
          </p:nvPr>
        </p:nvSpPr>
        <p:spPr>
          <a:ln/>
        </p:spPr>
        <p:txBody>
          <a:bodyPr/>
          <a:lstStyle>
            <a:lvl1pPr>
              <a:defRPr/>
            </a:lvl1pPr>
          </a:lstStyle>
          <a:p>
            <a:pPr>
              <a:defRPr/>
            </a:pPr>
            <a:endParaRPr lang="nl-NL"/>
          </a:p>
        </p:txBody>
      </p:sp>
      <p:sp>
        <p:nvSpPr>
          <p:cNvPr id="5" name="Rectangle 3"/>
          <p:cNvSpPr>
            <a:spLocks noGrp="1" noChangeArrowheads="1"/>
          </p:cNvSpPr>
          <p:nvPr>
            <p:ph type="dt" idx="11"/>
          </p:nvPr>
        </p:nvSpPr>
        <p:spPr>
          <a:ln/>
        </p:spPr>
        <p:txBody>
          <a:bodyPr/>
          <a:lstStyle>
            <a:lvl1pPr>
              <a:defRPr/>
            </a:lvl1pPr>
          </a:lstStyle>
          <a:p>
            <a:pPr>
              <a:defRPr/>
            </a:pPr>
            <a:endParaRPr lang="nl-NL"/>
          </a:p>
        </p:txBody>
      </p:sp>
      <p:sp>
        <p:nvSpPr>
          <p:cNvPr id="6" name="Rectangle 4"/>
          <p:cNvSpPr>
            <a:spLocks noGrp="1" noChangeArrowheads="1"/>
          </p:cNvSpPr>
          <p:nvPr>
            <p:ph type="ftr" idx="12"/>
          </p:nvPr>
        </p:nvSpPr>
        <p:spPr>
          <a:ln/>
        </p:spPr>
        <p:txBody>
          <a:bodyPr/>
          <a:lstStyle>
            <a:lvl1pPr>
              <a:defRPr/>
            </a:lvl1pPr>
          </a:lstStyle>
          <a:p>
            <a:pPr>
              <a:defRPr/>
            </a:pPr>
            <a:endParaRPr lang="nl-NL"/>
          </a:p>
        </p:txBody>
      </p:sp>
      <p:sp>
        <p:nvSpPr>
          <p:cNvPr id="7" name="Rectangle 5"/>
          <p:cNvSpPr>
            <a:spLocks noGrp="1" noChangeArrowheads="1"/>
          </p:cNvSpPr>
          <p:nvPr>
            <p:ph type="sldNum" idx="13"/>
          </p:nvPr>
        </p:nvSpPr>
        <p:spPr>
          <a:ln/>
        </p:spPr>
        <p:txBody>
          <a:bodyPr/>
          <a:lstStyle>
            <a:lvl1pPr>
              <a:defRPr/>
            </a:lvl1pPr>
          </a:lstStyle>
          <a:p>
            <a:pPr>
              <a:defRPr/>
            </a:pPr>
            <a:fld id="{600E06B0-ABFE-4292-9FEC-D40C025073FA}"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nl-NL"/>
          </a:p>
        </p:txBody>
      </p:sp>
      <p:sp>
        <p:nvSpPr>
          <p:cNvPr id="5" name="Rectangle 3"/>
          <p:cNvSpPr>
            <a:spLocks noGrp="1" noChangeArrowheads="1"/>
          </p:cNvSpPr>
          <p:nvPr>
            <p:ph type="dt" idx="11"/>
          </p:nvPr>
        </p:nvSpPr>
        <p:spPr>
          <a:ln/>
        </p:spPr>
        <p:txBody>
          <a:bodyPr/>
          <a:lstStyle>
            <a:lvl1pPr>
              <a:defRPr/>
            </a:lvl1pPr>
          </a:lstStyle>
          <a:p>
            <a:pPr>
              <a:defRPr/>
            </a:pPr>
            <a:endParaRPr lang="nl-NL"/>
          </a:p>
        </p:txBody>
      </p:sp>
      <p:sp>
        <p:nvSpPr>
          <p:cNvPr id="6" name="Rectangle 4"/>
          <p:cNvSpPr>
            <a:spLocks noGrp="1" noChangeArrowheads="1"/>
          </p:cNvSpPr>
          <p:nvPr>
            <p:ph type="ftr" idx="12"/>
          </p:nvPr>
        </p:nvSpPr>
        <p:spPr>
          <a:ln/>
        </p:spPr>
        <p:txBody>
          <a:bodyPr/>
          <a:lstStyle>
            <a:lvl1pPr>
              <a:defRPr/>
            </a:lvl1pPr>
          </a:lstStyle>
          <a:p>
            <a:pPr>
              <a:defRPr/>
            </a:pPr>
            <a:endParaRPr lang="nl-NL"/>
          </a:p>
        </p:txBody>
      </p:sp>
      <p:sp>
        <p:nvSpPr>
          <p:cNvPr id="7" name="Rectangle 5"/>
          <p:cNvSpPr>
            <a:spLocks noGrp="1" noChangeArrowheads="1"/>
          </p:cNvSpPr>
          <p:nvPr>
            <p:ph type="sldNum" idx="13"/>
          </p:nvPr>
        </p:nvSpPr>
        <p:spPr>
          <a:ln/>
        </p:spPr>
        <p:txBody>
          <a:bodyPr/>
          <a:lstStyle>
            <a:lvl1pPr>
              <a:defRPr/>
            </a:lvl1pPr>
          </a:lstStyle>
          <a:p>
            <a:pPr>
              <a:defRPr/>
            </a:pPr>
            <a:fld id="{1477D03A-BFCF-457D-B494-BDEF39F48EB7}"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3"/>
          <p:cNvSpPr>
            <a:spLocks noGrp="1" noChangeArrowheads="1"/>
          </p:cNvSpPr>
          <p:nvPr>
            <p:ph type="dt" idx="10"/>
          </p:nvPr>
        </p:nvSpPr>
        <p:spPr>
          <a:ln/>
        </p:spPr>
        <p:txBody>
          <a:bodyPr/>
          <a:lstStyle>
            <a:lvl1pPr>
              <a:defRPr/>
            </a:lvl1pPr>
          </a:lstStyle>
          <a:p>
            <a:pPr>
              <a:defRPr/>
            </a:pPr>
            <a:endParaRPr lang="nl-NL"/>
          </a:p>
        </p:txBody>
      </p:sp>
      <p:sp>
        <p:nvSpPr>
          <p:cNvPr id="6" name="Rectangle 3"/>
          <p:cNvSpPr>
            <a:spLocks noGrp="1" noChangeArrowheads="1"/>
          </p:cNvSpPr>
          <p:nvPr>
            <p:ph type="dt" idx="11"/>
          </p:nvPr>
        </p:nvSpPr>
        <p:spPr>
          <a:ln/>
        </p:spPr>
        <p:txBody>
          <a:bodyPr/>
          <a:lstStyle>
            <a:lvl1pPr>
              <a:defRPr/>
            </a:lvl1pPr>
          </a:lstStyle>
          <a:p>
            <a:pPr>
              <a:defRPr/>
            </a:pPr>
            <a:endParaRPr lang="nl-NL"/>
          </a:p>
        </p:txBody>
      </p:sp>
      <p:sp>
        <p:nvSpPr>
          <p:cNvPr id="7" name="Rectangle 4"/>
          <p:cNvSpPr>
            <a:spLocks noGrp="1" noChangeArrowheads="1"/>
          </p:cNvSpPr>
          <p:nvPr>
            <p:ph type="ftr" idx="12"/>
          </p:nvPr>
        </p:nvSpPr>
        <p:spPr>
          <a:ln/>
        </p:spPr>
        <p:txBody>
          <a:bodyPr/>
          <a:lstStyle>
            <a:lvl1pPr>
              <a:defRPr/>
            </a:lvl1pPr>
          </a:lstStyle>
          <a:p>
            <a:pPr>
              <a:defRPr/>
            </a:pPr>
            <a:endParaRPr lang="nl-NL"/>
          </a:p>
        </p:txBody>
      </p:sp>
      <p:sp>
        <p:nvSpPr>
          <p:cNvPr id="8" name="Rectangle 5"/>
          <p:cNvSpPr>
            <a:spLocks noGrp="1" noChangeArrowheads="1"/>
          </p:cNvSpPr>
          <p:nvPr>
            <p:ph type="sldNum" idx="13"/>
          </p:nvPr>
        </p:nvSpPr>
        <p:spPr>
          <a:ln/>
        </p:spPr>
        <p:txBody>
          <a:bodyPr/>
          <a:lstStyle>
            <a:lvl1pPr>
              <a:defRPr/>
            </a:lvl1pPr>
          </a:lstStyle>
          <a:p>
            <a:pPr>
              <a:defRPr/>
            </a:pPr>
            <a:fld id="{0F12D1D5-3AAB-4068-AA31-664E41518571}"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3"/>
          <p:cNvSpPr>
            <a:spLocks noGrp="1" noChangeArrowheads="1"/>
          </p:cNvSpPr>
          <p:nvPr>
            <p:ph type="dt" idx="10"/>
          </p:nvPr>
        </p:nvSpPr>
        <p:spPr>
          <a:ln/>
        </p:spPr>
        <p:txBody>
          <a:bodyPr/>
          <a:lstStyle>
            <a:lvl1pPr>
              <a:defRPr/>
            </a:lvl1pPr>
          </a:lstStyle>
          <a:p>
            <a:pPr>
              <a:defRPr/>
            </a:pPr>
            <a:endParaRPr lang="nl-NL"/>
          </a:p>
        </p:txBody>
      </p:sp>
      <p:sp>
        <p:nvSpPr>
          <p:cNvPr id="8" name="Rectangle 3"/>
          <p:cNvSpPr>
            <a:spLocks noGrp="1" noChangeArrowheads="1"/>
          </p:cNvSpPr>
          <p:nvPr>
            <p:ph type="dt" idx="11"/>
          </p:nvPr>
        </p:nvSpPr>
        <p:spPr>
          <a:ln/>
        </p:spPr>
        <p:txBody>
          <a:bodyPr/>
          <a:lstStyle>
            <a:lvl1pPr>
              <a:defRPr/>
            </a:lvl1pPr>
          </a:lstStyle>
          <a:p>
            <a:pPr>
              <a:defRPr/>
            </a:pPr>
            <a:endParaRPr lang="nl-NL"/>
          </a:p>
        </p:txBody>
      </p:sp>
      <p:sp>
        <p:nvSpPr>
          <p:cNvPr id="9" name="Rectangle 4"/>
          <p:cNvSpPr>
            <a:spLocks noGrp="1" noChangeArrowheads="1"/>
          </p:cNvSpPr>
          <p:nvPr>
            <p:ph type="ftr" idx="12"/>
          </p:nvPr>
        </p:nvSpPr>
        <p:spPr>
          <a:ln/>
        </p:spPr>
        <p:txBody>
          <a:bodyPr/>
          <a:lstStyle>
            <a:lvl1pPr>
              <a:defRPr/>
            </a:lvl1pPr>
          </a:lstStyle>
          <a:p>
            <a:pPr>
              <a:defRPr/>
            </a:pPr>
            <a:endParaRPr lang="nl-NL"/>
          </a:p>
        </p:txBody>
      </p:sp>
      <p:sp>
        <p:nvSpPr>
          <p:cNvPr id="10" name="Rectangle 5"/>
          <p:cNvSpPr>
            <a:spLocks noGrp="1" noChangeArrowheads="1"/>
          </p:cNvSpPr>
          <p:nvPr>
            <p:ph type="sldNum" idx="13"/>
          </p:nvPr>
        </p:nvSpPr>
        <p:spPr>
          <a:ln/>
        </p:spPr>
        <p:txBody>
          <a:bodyPr/>
          <a:lstStyle>
            <a:lvl1pPr>
              <a:defRPr/>
            </a:lvl1pPr>
          </a:lstStyle>
          <a:p>
            <a:pPr>
              <a:defRPr/>
            </a:pPr>
            <a:fld id="{5F4A171F-5318-45ED-868D-6D4C7031118A}"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3"/>
          <p:cNvSpPr>
            <a:spLocks noGrp="1" noChangeArrowheads="1"/>
          </p:cNvSpPr>
          <p:nvPr>
            <p:ph type="dt" idx="10"/>
          </p:nvPr>
        </p:nvSpPr>
        <p:spPr>
          <a:ln/>
        </p:spPr>
        <p:txBody>
          <a:bodyPr/>
          <a:lstStyle>
            <a:lvl1pPr>
              <a:defRPr/>
            </a:lvl1pPr>
          </a:lstStyle>
          <a:p>
            <a:pPr>
              <a:defRPr/>
            </a:pPr>
            <a:endParaRPr lang="nl-NL"/>
          </a:p>
        </p:txBody>
      </p:sp>
      <p:sp>
        <p:nvSpPr>
          <p:cNvPr id="4" name="Rectangle 3"/>
          <p:cNvSpPr>
            <a:spLocks noGrp="1" noChangeArrowheads="1"/>
          </p:cNvSpPr>
          <p:nvPr>
            <p:ph type="dt" idx="11"/>
          </p:nvPr>
        </p:nvSpPr>
        <p:spPr>
          <a:ln/>
        </p:spPr>
        <p:txBody>
          <a:bodyPr/>
          <a:lstStyle>
            <a:lvl1pPr>
              <a:defRPr/>
            </a:lvl1pPr>
          </a:lstStyle>
          <a:p>
            <a:pPr>
              <a:defRPr/>
            </a:pPr>
            <a:endParaRPr lang="nl-NL"/>
          </a:p>
        </p:txBody>
      </p:sp>
      <p:sp>
        <p:nvSpPr>
          <p:cNvPr id="5" name="Rectangle 4"/>
          <p:cNvSpPr>
            <a:spLocks noGrp="1" noChangeArrowheads="1"/>
          </p:cNvSpPr>
          <p:nvPr>
            <p:ph type="ftr" idx="12"/>
          </p:nvPr>
        </p:nvSpPr>
        <p:spPr>
          <a:ln/>
        </p:spPr>
        <p:txBody>
          <a:bodyPr/>
          <a:lstStyle>
            <a:lvl1pPr>
              <a:defRPr/>
            </a:lvl1pPr>
          </a:lstStyle>
          <a:p>
            <a:pPr>
              <a:defRPr/>
            </a:pPr>
            <a:endParaRPr lang="nl-NL"/>
          </a:p>
        </p:txBody>
      </p:sp>
      <p:sp>
        <p:nvSpPr>
          <p:cNvPr id="6" name="Rectangle 5"/>
          <p:cNvSpPr>
            <a:spLocks noGrp="1" noChangeArrowheads="1"/>
          </p:cNvSpPr>
          <p:nvPr>
            <p:ph type="sldNum" idx="13"/>
          </p:nvPr>
        </p:nvSpPr>
        <p:spPr>
          <a:ln/>
        </p:spPr>
        <p:txBody>
          <a:bodyPr/>
          <a:lstStyle>
            <a:lvl1pPr>
              <a:defRPr/>
            </a:lvl1pPr>
          </a:lstStyle>
          <a:p>
            <a:pPr>
              <a:defRPr/>
            </a:pPr>
            <a:fld id="{92BE20C5-205E-4078-AC40-4E1765F3675D}"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nl-NL"/>
          </a:p>
        </p:txBody>
      </p:sp>
      <p:sp>
        <p:nvSpPr>
          <p:cNvPr id="3" name="Rectangle 3"/>
          <p:cNvSpPr>
            <a:spLocks noGrp="1" noChangeArrowheads="1"/>
          </p:cNvSpPr>
          <p:nvPr>
            <p:ph type="dt" idx="11"/>
          </p:nvPr>
        </p:nvSpPr>
        <p:spPr>
          <a:ln/>
        </p:spPr>
        <p:txBody>
          <a:bodyPr/>
          <a:lstStyle>
            <a:lvl1pPr>
              <a:defRPr/>
            </a:lvl1pPr>
          </a:lstStyle>
          <a:p>
            <a:pPr>
              <a:defRPr/>
            </a:pPr>
            <a:endParaRPr lang="nl-NL"/>
          </a:p>
        </p:txBody>
      </p:sp>
      <p:sp>
        <p:nvSpPr>
          <p:cNvPr id="4" name="Rectangle 4"/>
          <p:cNvSpPr>
            <a:spLocks noGrp="1" noChangeArrowheads="1"/>
          </p:cNvSpPr>
          <p:nvPr>
            <p:ph type="ftr" idx="12"/>
          </p:nvPr>
        </p:nvSpPr>
        <p:spPr>
          <a:ln/>
        </p:spPr>
        <p:txBody>
          <a:bodyPr/>
          <a:lstStyle>
            <a:lvl1pPr>
              <a:defRPr/>
            </a:lvl1pPr>
          </a:lstStyle>
          <a:p>
            <a:pPr>
              <a:defRPr/>
            </a:pPr>
            <a:endParaRPr lang="nl-NL"/>
          </a:p>
        </p:txBody>
      </p:sp>
      <p:sp>
        <p:nvSpPr>
          <p:cNvPr id="5" name="Rectangle 5"/>
          <p:cNvSpPr>
            <a:spLocks noGrp="1" noChangeArrowheads="1"/>
          </p:cNvSpPr>
          <p:nvPr>
            <p:ph type="sldNum" idx="13"/>
          </p:nvPr>
        </p:nvSpPr>
        <p:spPr>
          <a:ln/>
        </p:spPr>
        <p:txBody>
          <a:bodyPr/>
          <a:lstStyle>
            <a:lvl1pPr>
              <a:defRPr/>
            </a:lvl1pPr>
          </a:lstStyle>
          <a:p>
            <a:pPr>
              <a:defRPr/>
            </a:pPr>
            <a:fld id="{F764F827-C6A4-4EF6-9ABE-4FA8611265A9}"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nl-NL"/>
          </a:p>
        </p:txBody>
      </p:sp>
      <p:sp>
        <p:nvSpPr>
          <p:cNvPr id="6" name="Rectangle 3"/>
          <p:cNvSpPr>
            <a:spLocks noGrp="1" noChangeArrowheads="1"/>
          </p:cNvSpPr>
          <p:nvPr>
            <p:ph type="dt" idx="11"/>
          </p:nvPr>
        </p:nvSpPr>
        <p:spPr>
          <a:ln/>
        </p:spPr>
        <p:txBody>
          <a:bodyPr/>
          <a:lstStyle>
            <a:lvl1pPr>
              <a:defRPr/>
            </a:lvl1pPr>
          </a:lstStyle>
          <a:p>
            <a:pPr>
              <a:defRPr/>
            </a:pPr>
            <a:endParaRPr lang="nl-NL"/>
          </a:p>
        </p:txBody>
      </p:sp>
      <p:sp>
        <p:nvSpPr>
          <p:cNvPr id="7" name="Rectangle 4"/>
          <p:cNvSpPr>
            <a:spLocks noGrp="1" noChangeArrowheads="1"/>
          </p:cNvSpPr>
          <p:nvPr>
            <p:ph type="ftr" idx="12"/>
          </p:nvPr>
        </p:nvSpPr>
        <p:spPr>
          <a:ln/>
        </p:spPr>
        <p:txBody>
          <a:bodyPr/>
          <a:lstStyle>
            <a:lvl1pPr>
              <a:defRPr/>
            </a:lvl1pPr>
          </a:lstStyle>
          <a:p>
            <a:pPr>
              <a:defRPr/>
            </a:pPr>
            <a:endParaRPr lang="nl-NL"/>
          </a:p>
        </p:txBody>
      </p:sp>
      <p:sp>
        <p:nvSpPr>
          <p:cNvPr id="8" name="Rectangle 5"/>
          <p:cNvSpPr>
            <a:spLocks noGrp="1" noChangeArrowheads="1"/>
          </p:cNvSpPr>
          <p:nvPr>
            <p:ph type="sldNum" idx="13"/>
          </p:nvPr>
        </p:nvSpPr>
        <p:spPr>
          <a:ln/>
        </p:spPr>
        <p:txBody>
          <a:bodyPr/>
          <a:lstStyle>
            <a:lvl1pPr>
              <a:defRPr/>
            </a:lvl1pPr>
          </a:lstStyle>
          <a:p>
            <a:pPr>
              <a:defRPr/>
            </a:pPr>
            <a:fld id="{46C3D5F0-6BA6-4AFF-955C-59A3B1CA3EA2}"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nl-NL"/>
          </a:p>
        </p:txBody>
      </p:sp>
      <p:sp>
        <p:nvSpPr>
          <p:cNvPr id="6" name="Rectangle 3"/>
          <p:cNvSpPr>
            <a:spLocks noGrp="1" noChangeArrowheads="1"/>
          </p:cNvSpPr>
          <p:nvPr>
            <p:ph type="dt" idx="11"/>
          </p:nvPr>
        </p:nvSpPr>
        <p:spPr>
          <a:ln/>
        </p:spPr>
        <p:txBody>
          <a:bodyPr/>
          <a:lstStyle>
            <a:lvl1pPr>
              <a:defRPr/>
            </a:lvl1pPr>
          </a:lstStyle>
          <a:p>
            <a:pPr>
              <a:defRPr/>
            </a:pPr>
            <a:endParaRPr lang="nl-NL"/>
          </a:p>
        </p:txBody>
      </p:sp>
      <p:sp>
        <p:nvSpPr>
          <p:cNvPr id="7" name="Rectangle 4"/>
          <p:cNvSpPr>
            <a:spLocks noGrp="1" noChangeArrowheads="1"/>
          </p:cNvSpPr>
          <p:nvPr>
            <p:ph type="ftr" idx="12"/>
          </p:nvPr>
        </p:nvSpPr>
        <p:spPr>
          <a:ln/>
        </p:spPr>
        <p:txBody>
          <a:bodyPr/>
          <a:lstStyle>
            <a:lvl1pPr>
              <a:defRPr/>
            </a:lvl1pPr>
          </a:lstStyle>
          <a:p>
            <a:pPr>
              <a:defRPr/>
            </a:pPr>
            <a:endParaRPr lang="nl-NL"/>
          </a:p>
        </p:txBody>
      </p:sp>
      <p:sp>
        <p:nvSpPr>
          <p:cNvPr id="8" name="Rectangle 5"/>
          <p:cNvSpPr>
            <a:spLocks noGrp="1" noChangeArrowheads="1"/>
          </p:cNvSpPr>
          <p:nvPr>
            <p:ph type="sldNum" idx="13"/>
          </p:nvPr>
        </p:nvSpPr>
        <p:spPr>
          <a:ln/>
        </p:spPr>
        <p:txBody>
          <a:bodyPr/>
          <a:lstStyle>
            <a:lvl1pPr>
              <a:defRPr/>
            </a:lvl1pPr>
          </a:lstStyle>
          <a:p>
            <a:pPr>
              <a:defRPr/>
            </a:pPr>
            <a:fld id="{F3F80AD9-031C-4506-98D6-B4271ED18E57}"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smtClean="0">
                <a:solidFill>
                  <a:srgbClr val="000000"/>
                </a:solidFill>
                <a:latin typeface="Times New Roman" pitchFamily="16" charset="0"/>
                <a:ea typeface="+mn-ea"/>
                <a:cs typeface="+mn-cs"/>
              </a:defRPr>
            </a:lvl1pPr>
          </a:lstStyle>
          <a:p>
            <a:pPr>
              <a:defRPr/>
            </a:pPr>
            <a:endParaRPr lang="nl-NL"/>
          </a:p>
        </p:txBody>
      </p:sp>
      <p:sp>
        <p:nvSpPr>
          <p:cNvPr id="3"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smtClean="0">
                <a:solidFill>
                  <a:srgbClr val="000000"/>
                </a:solidFill>
                <a:latin typeface="Times New Roman" pitchFamily="16" charset="0"/>
                <a:ea typeface="+mn-ea"/>
                <a:cs typeface="+mn-cs"/>
              </a:defRPr>
            </a:lvl1pPr>
          </a:lstStyle>
          <a:p>
            <a:pPr>
              <a:defRPr/>
            </a:pPr>
            <a:endParaRPr lang="nl-NL"/>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smtClean="0">
                <a:solidFill>
                  <a:srgbClr val="000000"/>
                </a:solidFill>
                <a:latin typeface="Times New Roman" pitchFamily="16" charset="0"/>
                <a:ea typeface="+mn-ea"/>
                <a:cs typeface="+mn-cs"/>
              </a:defRPr>
            </a:lvl1pPr>
          </a:lstStyle>
          <a:p>
            <a:pPr>
              <a:defRPr/>
            </a:pPr>
            <a:endParaRPr lang="nl-NL"/>
          </a:p>
        </p:txBody>
      </p:sp>
      <p:sp>
        <p:nvSpPr>
          <p:cNvPr id="1029" name="Rectangle 5"/>
          <p:cNvSpPr>
            <a:spLocks noGrp="1" noChangeArrowheads="1"/>
          </p:cNvSpPr>
          <p:nvPr>
            <p:ph type="sldNum"/>
          </p:nvPr>
        </p:nvSpPr>
        <p:spPr bwMode="auto">
          <a:xfrm>
            <a:off x="7226300" y="6886575"/>
            <a:ext cx="2346325" cy="519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smtClean="0">
                <a:solidFill>
                  <a:srgbClr val="000000"/>
                </a:solidFill>
                <a:latin typeface="Times New Roman" pitchFamily="16" charset="0"/>
                <a:ea typeface="+mn-ea"/>
                <a:cs typeface="+mn-cs"/>
              </a:defRPr>
            </a:lvl1pPr>
          </a:lstStyle>
          <a:p>
            <a:pPr>
              <a:defRPr/>
            </a:pPr>
            <a:fld id="{FF39F0B2-FA26-497E-B3BD-25D599DD3B48}"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682625" y="1592263"/>
            <a:ext cx="8201025" cy="5548312"/>
          </a:xfrm>
          <a:prstGeom prst="rect">
            <a:avLst/>
          </a:prstGeom>
          <a:noFill/>
          <a:ln w="9525">
            <a:noFill/>
            <a:round/>
            <a:headEnd/>
            <a:tailEnd/>
          </a:ln>
          <a:effectLst/>
        </p:spPr>
      </p:pic>
      <p:sp>
        <p:nvSpPr>
          <p:cNvPr id="2051" name="Rectangle 2"/>
          <p:cNvSpPr>
            <a:spLocks noGrp="1" noChangeArrowheads="1"/>
          </p:cNvSpPr>
          <p:nvPr>
            <p:ph type="title"/>
          </p:nvPr>
        </p:nvSpPr>
        <p:spPr>
          <a:xfrm>
            <a:off x="503238" y="346075"/>
            <a:ext cx="9070975" cy="1171575"/>
          </a:xfrm>
        </p:spPr>
        <p:txBody>
          <a:bodyPr tIns="38807"/>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t>Verrijkt Koninkrijk</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0"/>
          <p:cNvSpPr txBox="1">
            <a:spLocks noChangeArrowheads="1"/>
          </p:cNvSpPr>
          <p:nvPr/>
        </p:nvSpPr>
        <p:spPr bwMode="auto">
          <a:xfrm>
            <a:off x="8212138" y="1585913"/>
            <a:ext cx="1630362" cy="358775"/>
          </a:xfrm>
          <a:prstGeom prst="rect">
            <a:avLst/>
          </a:prstGeom>
          <a:noFill/>
          <a:ln w="9525">
            <a:noFill/>
            <a:miter lim="800000"/>
            <a:headEnd/>
            <a:tailEnd/>
          </a:ln>
        </p:spPr>
        <p:txBody>
          <a:bodyPr wrap="none" lIns="100794" tIns="50397" rIns="100794" bIns="50397">
            <a:spAutoFit/>
          </a:bodyPr>
          <a:lstStyle/>
          <a:p>
            <a:r>
              <a:rPr lang="en-US">
                <a:latin typeface="Calibri" pitchFamily="34" charset="0"/>
              </a:rPr>
              <a:t>Niod thesaurus</a:t>
            </a:r>
            <a:endParaRPr lang="nl-NL">
              <a:latin typeface="Calibri" pitchFamily="34" charset="0"/>
            </a:endParaRPr>
          </a:p>
        </p:txBody>
      </p:sp>
      <p:sp>
        <p:nvSpPr>
          <p:cNvPr id="25" name="Oval 24"/>
          <p:cNvSpPr/>
          <p:nvPr/>
        </p:nvSpPr>
        <p:spPr>
          <a:xfrm>
            <a:off x="3708400" y="1247775"/>
            <a:ext cx="2124075" cy="481013"/>
          </a:xfrm>
          <a:prstGeom prst="ellipse">
            <a:avLst/>
          </a:prstGeom>
          <a:solidFill>
            <a:srgbClr val="D34949"/>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100794" tIns="50397" rIns="100794" bIns="50397" anchor="ctr"/>
          <a:lstStyle/>
          <a:p>
            <a:pPr algn="ctr" fontAlgn="auto">
              <a:spcBef>
                <a:spcPts val="0"/>
              </a:spcBef>
              <a:spcAft>
                <a:spcPts val="0"/>
              </a:spcAft>
              <a:defRPr/>
            </a:pPr>
            <a:r>
              <a:rPr lang="en-US" sz="1500" dirty="0" err="1"/>
              <a:t>gtaa:Oorlog</a:t>
            </a:r>
            <a:endParaRPr lang="nl-NL" sz="1500" dirty="0"/>
          </a:p>
        </p:txBody>
      </p:sp>
      <p:sp>
        <p:nvSpPr>
          <p:cNvPr id="27" name="Oval 26"/>
          <p:cNvSpPr/>
          <p:nvPr/>
        </p:nvSpPr>
        <p:spPr>
          <a:xfrm>
            <a:off x="5057775" y="788988"/>
            <a:ext cx="719138" cy="168275"/>
          </a:xfrm>
          <a:prstGeom prst="ellipse">
            <a:avLst/>
          </a:prstGeom>
          <a:solidFill>
            <a:srgbClr val="D34949"/>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100794" tIns="50397" rIns="100794" bIns="50397" anchor="ctr"/>
          <a:lstStyle/>
          <a:p>
            <a:pPr algn="ctr" fontAlgn="auto">
              <a:spcBef>
                <a:spcPts val="0"/>
              </a:spcBef>
              <a:spcAft>
                <a:spcPts val="0"/>
              </a:spcAft>
              <a:defRPr/>
            </a:pPr>
            <a:endParaRPr lang="nl-NL"/>
          </a:p>
        </p:txBody>
      </p:sp>
      <p:cxnSp>
        <p:nvCxnSpPr>
          <p:cNvPr id="28" name="Straight Arrow Connector 27"/>
          <p:cNvCxnSpPr>
            <a:stCxn id="27" idx="4"/>
            <a:endCxn id="25" idx="0"/>
          </p:cNvCxnSpPr>
          <p:nvPr/>
        </p:nvCxnSpPr>
        <p:spPr>
          <a:xfrm flipH="1">
            <a:off x="4770438" y="957263"/>
            <a:ext cx="647700" cy="290512"/>
          </a:xfrm>
          <a:prstGeom prst="straightConnector1">
            <a:avLst/>
          </a:prstGeom>
          <a:ln>
            <a:solidFill>
              <a:srgbClr val="C000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cxnSp>
      <p:sp>
        <p:nvSpPr>
          <p:cNvPr id="29" name="Oval 28"/>
          <p:cNvSpPr/>
          <p:nvPr/>
        </p:nvSpPr>
        <p:spPr>
          <a:xfrm>
            <a:off x="5861050" y="1366838"/>
            <a:ext cx="858838" cy="169862"/>
          </a:xfrm>
          <a:prstGeom prst="ellipse">
            <a:avLst/>
          </a:prstGeom>
          <a:solidFill>
            <a:srgbClr val="D34949"/>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100794" tIns="50397" rIns="100794" bIns="50397" anchor="ctr"/>
          <a:lstStyle/>
          <a:p>
            <a:pPr algn="ctr" fontAlgn="auto">
              <a:spcBef>
                <a:spcPts val="0"/>
              </a:spcBef>
              <a:spcAft>
                <a:spcPts val="0"/>
              </a:spcAft>
              <a:defRPr/>
            </a:pPr>
            <a:endParaRPr lang="nl-NL"/>
          </a:p>
        </p:txBody>
      </p:sp>
      <p:cxnSp>
        <p:nvCxnSpPr>
          <p:cNvPr id="30" name="Straight Arrow Connector 29"/>
          <p:cNvCxnSpPr>
            <a:stCxn id="27" idx="4"/>
            <a:endCxn id="29" idx="0"/>
          </p:cNvCxnSpPr>
          <p:nvPr/>
        </p:nvCxnSpPr>
        <p:spPr>
          <a:xfrm>
            <a:off x="5418138" y="957263"/>
            <a:ext cx="871537" cy="409575"/>
          </a:xfrm>
          <a:prstGeom prst="straightConnector1">
            <a:avLst/>
          </a:prstGeom>
          <a:ln>
            <a:solidFill>
              <a:srgbClr val="C000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cxnSp>
      <p:sp>
        <p:nvSpPr>
          <p:cNvPr id="11272" name="TextBox 31"/>
          <p:cNvSpPr txBox="1">
            <a:spLocks noChangeArrowheads="1"/>
          </p:cNvSpPr>
          <p:nvPr/>
        </p:nvSpPr>
        <p:spPr bwMode="auto">
          <a:xfrm>
            <a:off x="5057775" y="330200"/>
            <a:ext cx="1689100" cy="360363"/>
          </a:xfrm>
          <a:prstGeom prst="rect">
            <a:avLst/>
          </a:prstGeom>
          <a:noFill/>
          <a:ln w="9525">
            <a:noFill/>
            <a:miter lim="800000"/>
            <a:headEnd/>
            <a:tailEnd/>
          </a:ln>
        </p:spPr>
        <p:txBody>
          <a:bodyPr wrap="none" lIns="100794" tIns="50397" rIns="100794" bIns="50397">
            <a:spAutoFit/>
          </a:bodyPr>
          <a:lstStyle/>
          <a:p>
            <a:r>
              <a:rPr lang="en-US">
                <a:latin typeface="Calibri" pitchFamily="34" charset="0"/>
              </a:rPr>
              <a:t>GTAA thesaurus</a:t>
            </a:r>
            <a:endParaRPr lang="nl-NL">
              <a:latin typeface="Calibri" pitchFamily="34" charset="0"/>
            </a:endParaRPr>
          </a:p>
        </p:txBody>
      </p:sp>
      <p:cxnSp>
        <p:nvCxnSpPr>
          <p:cNvPr id="40" name="Straight Arrow Connector 39"/>
          <p:cNvCxnSpPr>
            <a:stCxn id="58" idx="0"/>
            <a:endCxn id="25" idx="4"/>
          </p:cNvCxnSpPr>
          <p:nvPr/>
        </p:nvCxnSpPr>
        <p:spPr>
          <a:xfrm flipH="1" flipV="1">
            <a:off x="4770438" y="1728788"/>
            <a:ext cx="2505075" cy="952500"/>
          </a:xfrm>
          <a:prstGeom prst="straightConnector1">
            <a:avLst/>
          </a:prstGeom>
          <a:ln>
            <a:solidFill>
              <a:srgbClr val="D34949"/>
            </a:solidFill>
            <a:prstDash val="dashDot"/>
            <a:headEnd type="arrow" w="med" len="med"/>
            <a:tailEnd type="arrow" w="med" len="med"/>
          </a:ln>
        </p:spPr>
        <p:style>
          <a:lnRef idx="3">
            <a:schemeClr val="accent2"/>
          </a:lnRef>
          <a:fillRef idx="0">
            <a:schemeClr val="accent2"/>
          </a:fillRef>
          <a:effectRef idx="2">
            <a:schemeClr val="accent2"/>
          </a:effectRef>
          <a:fontRef idx="minor">
            <a:schemeClr val="tx1"/>
          </a:fontRef>
        </p:style>
      </p:cxnSp>
      <p:pic>
        <p:nvPicPr>
          <p:cNvPr id="11274" name="Picture 3"/>
          <p:cNvPicPr>
            <a:picLocks noChangeAspect="1" noChangeArrowheads="1"/>
          </p:cNvPicPr>
          <p:nvPr/>
        </p:nvPicPr>
        <p:blipFill>
          <a:blip r:embed="rId2"/>
          <a:srcRect/>
          <a:stretch>
            <a:fillRect/>
          </a:stretch>
        </p:blipFill>
        <p:spPr bwMode="auto">
          <a:xfrm>
            <a:off x="79375" y="80963"/>
            <a:ext cx="1963738" cy="1752600"/>
          </a:xfrm>
          <a:prstGeom prst="rect">
            <a:avLst/>
          </a:prstGeom>
          <a:noFill/>
          <a:ln w="9525">
            <a:noFill/>
            <a:miter lim="800000"/>
            <a:headEnd/>
            <a:tailEnd/>
          </a:ln>
          <a:effectLst/>
        </p:spPr>
      </p:pic>
      <p:pic>
        <p:nvPicPr>
          <p:cNvPr id="11275" name="Picture 2"/>
          <p:cNvPicPr>
            <a:picLocks noChangeAspect="1" noChangeArrowheads="1"/>
          </p:cNvPicPr>
          <p:nvPr/>
        </p:nvPicPr>
        <p:blipFill>
          <a:blip r:embed="rId3"/>
          <a:srcRect/>
          <a:stretch>
            <a:fillRect/>
          </a:stretch>
        </p:blipFill>
        <p:spPr bwMode="auto">
          <a:xfrm>
            <a:off x="1200150" y="1174750"/>
            <a:ext cx="2355850" cy="1473200"/>
          </a:xfrm>
          <a:prstGeom prst="rect">
            <a:avLst/>
          </a:prstGeom>
          <a:noFill/>
          <a:ln w="38100">
            <a:solidFill>
              <a:srgbClr val="C00000"/>
            </a:solidFill>
            <a:miter lim="800000"/>
            <a:headEnd/>
            <a:tailEnd/>
          </a:ln>
          <a:effectLst/>
        </p:spPr>
      </p:pic>
      <p:sp>
        <p:nvSpPr>
          <p:cNvPr id="2053" name="Isosceles Triangle 2052"/>
          <p:cNvSpPr/>
          <p:nvPr/>
        </p:nvSpPr>
        <p:spPr>
          <a:xfrm rot="5400000">
            <a:off x="2159000" y="1679576"/>
            <a:ext cx="503237" cy="461962"/>
          </a:xfrm>
          <a:prstGeom prst="triangle">
            <a:avLst/>
          </a:prstGeom>
          <a:solidFill>
            <a:srgbClr val="D34949"/>
          </a:solidFill>
        </p:spPr>
        <p:style>
          <a:lnRef idx="2">
            <a:schemeClr val="accent2">
              <a:shade val="50000"/>
            </a:schemeClr>
          </a:lnRef>
          <a:fillRef idx="1">
            <a:schemeClr val="accent2"/>
          </a:fillRef>
          <a:effectRef idx="0">
            <a:schemeClr val="accent2"/>
          </a:effectRef>
          <a:fontRef idx="minor">
            <a:schemeClr val="lt1"/>
          </a:fontRef>
        </p:style>
        <p:txBody>
          <a:bodyPr lIns="100794" tIns="50397" rIns="100794" bIns="50397" anchor="ctr"/>
          <a:lstStyle/>
          <a:p>
            <a:pPr algn="ctr" fontAlgn="auto">
              <a:spcBef>
                <a:spcPts val="0"/>
              </a:spcBef>
              <a:spcAft>
                <a:spcPts val="0"/>
              </a:spcAft>
              <a:defRPr/>
            </a:pPr>
            <a:endParaRPr lang="nl-NL"/>
          </a:p>
        </p:txBody>
      </p:sp>
      <p:pic>
        <p:nvPicPr>
          <p:cNvPr id="11277" name="Picture 2" descr="The famous row of books produced by Loe de Jong (foto voetnoot.org)"/>
          <p:cNvPicPr>
            <a:picLocks noChangeAspect="1" noChangeArrowheads="1"/>
          </p:cNvPicPr>
          <p:nvPr/>
        </p:nvPicPr>
        <p:blipFill>
          <a:blip r:embed="rId4"/>
          <a:srcRect/>
          <a:stretch>
            <a:fillRect/>
          </a:stretch>
        </p:blipFill>
        <p:spPr bwMode="auto">
          <a:xfrm>
            <a:off x="238125" y="4186238"/>
            <a:ext cx="2030413" cy="2028825"/>
          </a:xfrm>
          <a:prstGeom prst="rect">
            <a:avLst/>
          </a:prstGeom>
          <a:noFill/>
          <a:ln w="9525">
            <a:solidFill>
              <a:srgbClr val="000000"/>
            </a:solidFill>
            <a:miter lim="800000"/>
            <a:headEnd/>
            <a:tailEnd/>
          </a:ln>
        </p:spPr>
      </p:pic>
      <p:sp>
        <p:nvSpPr>
          <p:cNvPr id="33" name="Oval 32"/>
          <p:cNvSpPr/>
          <p:nvPr/>
        </p:nvSpPr>
        <p:spPr>
          <a:xfrm>
            <a:off x="4872038" y="3233738"/>
            <a:ext cx="4621212" cy="461962"/>
          </a:xfrm>
          <a:prstGeom prst="ellipse">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r>
              <a:rPr lang="nl-NL" sz="1300" dirty="0">
                <a:solidFill>
                  <a:schemeClr val="tx1"/>
                </a:solidFill>
              </a:rPr>
              <a:t>http://purl.org/collections/nl/niod/Blitzkrieg</a:t>
            </a:r>
          </a:p>
        </p:txBody>
      </p:sp>
      <p:cxnSp>
        <p:nvCxnSpPr>
          <p:cNvPr id="35" name="Straight Arrow Connector 34"/>
          <p:cNvCxnSpPr>
            <a:stCxn id="51" idx="0"/>
            <a:endCxn id="33" idx="4"/>
          </p:cNvCxnSpPr>
          <p:nvPr/>
        </p:nvCxnSpPr>
        <p:spPr>
          <a:xfrm flipV="1">
            <a:off x="7181850" y="3695700"/>
            <a:ext cx="0" cy="1195388"/>
          </a:xfrm>
          <a:prstGeom prst="straightConnector1">
            <a:avLst/>
          </a:prstGeom>
          <a:ln>
            <a:solidFill>
              <a:schemeClr val="accent6">
                <a:lumMod val="75000"/>
              </a:schemeClr>
            </a:solidFill>
            <a:prstDash val="dash"/>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36" name="Rectangle 35"/>
          <p:cNvSpPr/>
          <p:nvPr/>
        </p:nvSpPr>
        <p:spPr>
          <a:xfrm>
            <a:off x="7038975" y="4089400"/>
            <a:ext cx="1011238" cy="3778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fontAlgn="auto">
              <a:spcBef>
                <a:spcPts val="0"/>
              </a:spcBef>
              <a:spcAft>
                <a:spcPts val="0"/>
              </a:spcAft>
              <a:defRPr/>
            </a:pPr>
            <a:r>
              <a:rPr lang="en-US" sz="1500" dirty="0" err="1"/>
              <a:t>sameAs</a:t>
            </a:r>
            <a:endParaRPr lang="nl-NL" sz="1500" dirty="0"/>
          </a:p>
        </p:txBody>
      </p:sp>
      <p:pic>
        <p:nvPicPr>
          <p:cNvPr id="11281" name="Picture 6"/>
          <p:cNvPicPr>
            <a:picLocks noChangeAspect="1" noChangeArrowheads="1"/>
          </p:cNvPicPr>
          <p:nvPr/>
        </p:nvPicPr>
        <p:blipFill>
          <a:blip r:embed="rId5"/>
          <a:srcRect/>
          <a:stretch>
            <a:fillRect/>
          </a:stretch>
        </p:blipFill>
        <p:spPr bwMode="auto">
          <a:xfrm>
            <a:off x="6545263" y="5353050"/>
            <a:ext cx="3008312" cy="1617663"/>
          </a:xfrm>
          <a:prstGeom prst="rect">
            <a:avLst/>
          </a:prstGeom>
          <a:noFill/>
          <a:ln w="9525">
            <a:solidFill>
              <a:schemeClr val="tx1"/>
            </a:solidFill>
            <a:miter lim="800000"/>
            <a:headEnd/>
            <a:tailEnd/>
          </a:ln>
          <a:effectLst/>
        </p:spPr>
      </p:pic>
      <p:pic>
        <p:nvPicPr>
          <p:cNvPr id="11282" name="Picture 7"/>
          <p:cNvPicPr>
            <a:picLocks noChangeAspect="1" noChangeArrowheads="1"/>
          </p:cNvPicPr>
          <p:nvPr/>
        </p:nvPicPr>
        <p:blipFill>
          <a:blip r:embed="rId6"/>
          <a:srcRect/>
          <a:stretch>
            <a:fillRect/>
          </a:stretch>
        </p:blipFill>
        <p:spPr bwMode="auto">
          <a:xfrm>
            <a:off x="550863" y="5272088"/>
            <a:ext cx="3717925" cy="1736725"/>
          </a:xfrm>
          <a:prstGeom prst="rect">
            <a:avLst/>
          </a:prstGeom>
          <a:noFill/>
          <a:ln w="9525">
            <a:solidFill>
              <a:schemeClr val="tx1"/>
            </a:solidFill>
            <a:miter lim="800000"/>
            <a:headEnd/>
            <a:tailEnd/>
          </a:ln>
          <a:effectLst/>
        </p:spPr>
      </p:pic>
      <p:sp>
        <p:nvSpPr>
          <p:cNvPr id="44" name="Oval 43"/>
          <p:cNvSpPr/>
          <p:nvPr/>
        </p:nvSpPr>
        <p:spPr>
          <a:xfrm>
            <a:off x="6961188" y="2717800"/>
            <a:ext cx="1296987" cy="187325"/>
          </a:xfrm>
          <a:prstGeom prst="ellipse">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nl-NL"/>
          </a:p>
        </p:txBody>
      </p:sp>
      <p:cxnSp>
        <p:nvCxnSpPr>
          <p:cNvPr id="45" name="Straight Arrow Connector 44"/>
          <p:cNvCxnSpPr>
            <a:stCxn id="44" idx="4"/>
            <a:endCxn id="33" idx="0"/>
          </p:cNvCxnSpPr>
          <p:nvPr/>
        </p:nvCxnSpPr>
        <p:spPr>
          <a:xfrm flipH="1">
            <a:off x="7181850" y="2905125"/>
            <a:ext cx="428625" cy="328613"/>
          </a:xfrm>
          <a:prstGeom prst="straightConnector1">
            <a:avLst/>
          </a:prstGeom>
          <a:ln>
            <a:solidFill>
              <a:schemeClr val="accent6">
                <a:lumMod val="7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46" name="Oval 45"/>
          <p:cNvSpPr/>
          <p:nvPr/>
        </p:nvSpPr>
        <p:spPr>
          <a:xfrm>
            <a:off x="7907338" y="2185988"/>
            <a:ext cx="1081087" cy="187325"/>
          </a:xfrm>
          <a:prstGeom prst="ellipse">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nl-NL"/>
          </a:p>
        </p:txBody>
      </p:sp>
      <p:cxnSp>
        <p:nvCxnSpPr>
          <p:cNvPr id="47" name="Straight Arrow Connector 46"/>
          <p:cNvCxnSpPr>
            <a:stCxn id="46" idx="4"/>
            <a:endCxn id="44" idx="0"/>
          </p:cNvCxnSpPr>
          <p:nvPr/>
        </p:nvCxnSpPr>
        <p:spPr>
          <a:xfrm flipH="1">
            <a:off x="7610475" y="2373313"/>
            <a:ext cx="836613" cy="344487"/>
          </a:xfrm>
          <a:prstGeom prst="straightConnector1">
            <a:avLst/>
          </a:prstGeom>
          <a:ln>
            <a:solidFill>
              <a:schemeClr val="accent6">
                <a:lumMod val="7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48" name="Oval 47"/>
          <p:cNvSpPr/>
          <p:nvPr/>
        </p:nvSpPr>
        <p:spPr>
          <a:xfrm>
            <a:off x="8447088" y="2735263"/>
            <a:ext cx="1296987" cy="187325"/>
          </a:xfrm>
          <a:prstGeom prst="ellipse">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nl-NL"/>
          </a:p>
        </p:txBody>
      </p:sp>
      <p:cxnSp>
        <p:nvCxnSpPr>
          <p:cNvPr id="49" name="Straight Arrow Connector 48"/>
          <p:cNvCxnSpPr>
            <a:stCxn id="46" idx="4"/>
            <a:endCxn id="48" idx="0"/>
          </p:cNvCxnSpPr>
          <p:nvPr/>
        </p:nvCxnSpPr>
        <p:spPr>
          <a:xfrm>
            <a:off x="8447088" y="2373313"/>
            <a:ext cx="649287" cy="361950"/>
          </a:xfrm>
          <a:prstGeom prst="straightConnector1">
            <a:avLst/>
          </a:prstGeom>
          <a:ln>
            <a:solidFill>
              <a:schemeClr val="accent6">
                <a:lumMod val="7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1289" name="TextBox 50"/>
          <p:cNvSpPr txBox="1">
            <a:spLocks noChangeArrowheads="1"/>
          </p:cNvSpPr>
          <p:nvPr/>
        </p:nvSpPr>
        <p:spPr bwMode="auto">
          <a:xfrm>
            <a:off x="8212138" y="1585913"/>
            <a:ext cx="1630362" cy="358775"/>
          </a:xfrm>
          <a:prstGeom prst="rect">
            <a:avLst/>
          </a:prstGeom>
          <a:noFill/>
          <a:ln w="9525">
            <a:noFill/>
            <a:miter lim="800000"/>
            <a:headEnd/>
            <a:tailEnd/>
          </a:ln>
        </p:spPr>
        <p:txBody>
          <a:bodyPr wrap="none" lIns="100794" tIns="50397" rIns="100794" bIns="50397">
            <a:spAutoFit/>
          </a:bodyPr>
          <a:lstStyle/>
          <a:p>
            <a:r>
              <a:rPr lang="en-US">
                <a:latin typeface="Calibri" pitchFamily="34" charset="0"/>
              </a:rPr>
              <a:t>Niod thesaurus</a:t>
            </a:r>
            <a:endParaRPr lang="nl-NL">
              <a:latin typeface="Calibri" pitchFamily="34" charset="0"/>
            </a:endParaRPr>
          </a:p>
        </p:txBody>
      </p:sp>
      <p:sp>
        <p:nvSpPr>
          <p:cNvPr id="51" name="Oval 50"/>
          <p:cNvSpPr/>
          <p:nvPr/>
        </p:nvSpPr>
        <p:spPr>
          <a:xfrm>
            <a:off x="5278438" y="4891088"/>
            <a:ext cx="3806825" cy="461962"/>
          </a:xfrm>
          <a:prstGeom prst="ellipse">
            <a:avLst/>
          </a:prstGeom>
          <a:solidFill>
            <a:schemeClr val="accent3">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r>
              <a:rPr lang="nl-NL" sz="1300" dirty="0">
                <a:solidFill>
                  <a:schemeClr val="tx1"/>
                </a:solidFill>
              </a:rPr>
              <a:t>http://resolver.verrijktkoninkrijk.nl/</a:t>
            </a:r>
          </a:p>
          <a:p>
            <a:pPr algn="ctr" fontAlgn="auto">
              <a:spcBef>
                <a:spcPts val="0"/>
              </a:spcBef>
              <a:spcAft>
                <a:spcPts val="0"/>
              </a:spcAft>
              <a:defRPr/>
            </a:pPr>
            <a:r>
              <a:rPr lang="nl-NL" sz="1300" dirty="0">
                <a:solidFill>
                  <a:schemeClr val="tx1"/>
                </a:solidFill>
              </a:rPr>
              <a:t>nl.vk.d.reg.4.1386</a:t>
            </a:r>
          </a:p>
        </p:txBody>
      </p:sp>
      <p:sp>
        <p:nvSpPr>
          <p:cNvPr id="52" name="Rectangle 51"/>
          <p:cNvSpPr/>
          <p:nvPr/>
        </p:nvSpPr>
        <p:spPr>
          <a:xfrm>
            <a:off x="4167188" y="2430463"/>
            <a:ext cx="1011237" cy="3778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fontAlgn="auto">
              <a:spcBef>
                <a:spcPts val="0"/>
              </a:spcBef>
              <a:spcAft>
                <a:spcPts val="0"/>
              </a:spcAft>
              <a:defRPr/>
            </a:pPr>
            <a:r>
              <a:rPr lang="en-US" sz="1500" dirty="0"/>
              <a:t>subject</a:t>
            </a:r>
            <a:endParaRPr lang="nl-NL" sz="1500" dirty="0"/>
          </a:p>
        </p:txBody>
      </p:sp>
      <p:cxnSp>
        <p:nvCxnSpPr>
          <p:cNvPr id="53" name="Straight Arrow Connector 52"/>
          <p:cNvCxnSpPr>
            <a:stCxn id="0" idx="3"/>
            <a:endCxn id="51" idx="3"/>
          </p:cNvCxnSpPr>
          <p:nvPr/>
        </p:nvCxnSpPr>
        <p:spPr>
          <a:xfrm flipV="1">
            <a:off x="4268788" y="5284788"/>
            <a:ext cx="1568450" cy="855662"/>
          </a:xfrm>
          <a:prstGeom prst="straightConnector1">
            <a:avLst/>
          </a:prstGeom>
          <a:ln>
            <a:solidFill>
              <a:schemeClr val="accent6">
                <a:lumMod val="75000"/>
              </a:schemeClr>
            </a:solidFill>
            <a:prstDash val="dash"/>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11293" name="TextBox 69"/>
          <p:cNvSpPr txBox="1">
            <a:spLocks noChangeArrowheads="1"/>
          </p:cNvSpPr>
          <p:nvPr/>
        </p:nvSpPr>
        <p:spPr bwMode="auto">
          <a:xfrm>
            <a:off x="6719888" y="6970713"/>
            <a:ext cx="2398712" cy="358775"/>
          </a:xfrm>
          <a:prstGeom prst="rect">
            <a:avLst/>
          </a:prstGeom>
          <a:noFill/>
          <a:ln w="9525">
            <a:noFill/>
            <a:miter lim="800000"/>
            <a:headEnd/>
            <a:tailEnd/>
          </a:ln>
        </p:spPr>
        <p:txBody>
          <a:bodyPr wrap="none" lIns="100794" tIns="50397" rIns="100794" bIns="50397">
            <a:spAutoFit/>
          </a:bodyPr>
          <a:lstStyle/>
          <a:p>
            <a:r>
              <a:rPr lang="en-US">
                <a:latin typeface="Calibri" pitchFamily="34" charset="0"/>
              </a:rPr>
              <a:t>Back-of-the-Book Index</a:t>
            </a:r>
            <a:endParaRPr lang="nl-NL">
              <a:latin typeface="Calibri" pitchFamily="34" charset="0"/>
            </a:endParaRPr>
          </a:p>
        </p:txBody>
      </p:sp>
      <p:sp>
        <p:nvSpPr>
          <p:cNvPr id="11294" name="TextBox 70"/>
          <p:cNvSpPr txBox="1">
            <a:spLocks noChangeArrowheads="1"/>
          </p:cNvSpPr>
          <p:nvPr/>
        </p:nvSpPr>
        <p:spPr bwMode="auto">
          <a:xfrm>
            <a:off x="1763713" y="7008813"/>
            <a:ext cx="1135062" cy="358775"/>
          </a:xfrm>
          <a:prstGeom prst="rect">
            <a:avLst/>
          </a:prstGeom>
          <a:noFill/>
          <a:ln w="9525">
            <a:noFill/>
            <a:miter lim="800000"/>
            <a:headEnd/>
            <a:tailEnd/>
          </a:ln>
        </p:spPr>
        <p:txBody>
          <a:bodyPr wrap="none" lIns="100794" tIns="50397" rIns="100794" bIns="50397">
            <a:spAutoFit/>
          </a:bodyPr>
          <a:lstStyle/>
          <a:p>
            <a:r>
              <a:rPr lang="en-US">
                <a:latin typeface="Calibri" pitchFamily="34" charset="0"/>
              </a:rPr>
              <a:t>Koninkrijk</a:t>
            </a:r>
            <a:endParaRPr lang="nl-NL">
              <a:latin typeface="Calibri" pitchFamily="34" charset="0"/>
            </a:endParaRPr>
          </a:p>
        </p:txBody>
      </p:sp>
      <p:sp>
        <p:nvSpPr>
          <p:cNvPr id="58" name="Oval 57"/>
          <p:cNvSpPr/>
          <p:nvPr/>
        </p:nvSpPr>
        <p:spPr>
          <a:xfrm>
            <a:off x="6340475" y="2681288"/>
            <a:ext cx="1871663" cy="32702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err="1">
                <a:solidFill>
                  <a:schemeClr val="tx1"/>
                </a:solidFill>
              </a:rPr>
              <a:t>Niod:Oorlog</a:t>
            </a:r>
            <a:endParaRPr lang="nl-NL" sz="1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503238" y="346075"/>
            <a:ext cx="9070975" cy="1171575"/>
          </a:xfrm>
        </p:spPr>
        <p:txBody>
          <a:bodyPr tIns="38807"/>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t>Verrijkt Koninkrijk samenwerking</a:t>
            </a:r>
          </a:p>
        </p:txBody>
      </p:sp>
      <p:sp>
        <p:nvSpPr>
          <p:cNvPr id="3075" name="Rectangle 2"/>
          <p:cNvSpPr>
            <a:spLocks noGrp="1" noChangeArrowheads="1"/>
          </p:cNvSpPr>
          <p:nvPr>
            <p:ph type="body" idx="1"/>
          </p:nvPr>
        </p:nvSpPr>
        <p:spPr>
          <a:xfrm>
            <a:off x="433388" y="1474788"/>
            <a:ext cx="9070975" cy="5891212"/>
          </a:xfrm>
        </p:spPr>
        <p:txBody>
          <a:bodyPr/>
          <a:lstStyle/>
          <a:p>
            <a:pPr marL="431800" indent="-323850" eaLnBrk="1">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solidFill>
                  <a:srgbClr val="0000FF"/>
                </a:solidFill>
              </a:rPr>
              <a:t>NIOD</a:t>
            </a:r>
          </a:p>
          <a:p>
            <a:pPr marL="1295400" lvl="2" indent="-287338" eaLnBrk="1">
              <a:buSzPct val="75000"/>
              <a:buFont typeface="Symbol"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t>Kees Ribbens, Tim Veken</a:t>
            </a:r>
          </a:p>
          <a:p>
            <a:pPr marL="431800" indent="-323850" eaLnBrk="1">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solidFill>
                  <a:srgbClr val="0000FF"/>
                </a:solidFill>
              </a:rPr>
              <a:t>UvA</a:t>
            </a:r>
          </a:p>
          <a:p>
            <a:pPr marL="1295400" lvl="2" indent="-287338" eaLnBrk="1">
              <a:spcAft>
                <a:spcPts val="1138"/>
              </a:spcAft>
              <a:buSzPct val="75000"/>
              <a:buFont typeface="Symbol"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t>Maarten Marx, Johan van Doornik, Lars Buitinck</a:t>
            </a:r>
          </a:p>
          <a:p>
            <a:pPr marL="431800" indent="-323850" eaLnBrk="1">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solidFill>
                  <a:srgbClr val="0000FF"/>
                </a:solidFill>
              </a:rPr>
              <a:t>VU</a:t>
            </a:r>
          </a:p>
          <a:p>
            <a:pPr marL="1295400" lvl="2" indent="-287338" eaLnBrk="1">
              <a:buSzPct val="75000"/>
              <a:buFont typeface="Symbol"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t>Victor de Boer</a:t>
            </a:r>
          </a:p>
          <a:p>
            <a:pPr marL="431800" indent="-323850" eaLnBrk="1">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solidFill>
                  <a:srgbClr val="0000FF"/>
                </a:solidFill>
              </a:rPr>
              <a:t>DANS</a:t>
            </a:r>
          </a:p>
          <a:p>
            <a:pPr marL="1295400" lvl="2" indent="-287338" eaLnBrk="1">
              <a:buSzPct val="75000"/>
              <a:buFont typeface="Symbol"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t>Marjan Grootveld</a:t>
            </a:r>
          </a:p>
          <a:p>
            <a:pPr marL="431800" indent="-323850" eaLnBrk="1">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solidFill>
                  <a:srgbClr val="0000FF"/>
                </a:solidFill>
              </a:rPr>
              <a:t>Meertens Instituut</a:t>
            </a:r>
          </a:p>
          <a:p>
            <a:pPr marL="1295400" lvl="2" indent="-287338" eaLnBrk="1">
              <a:buSzPct val="75000"/>
              <a:buFont typeface="Symbol"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t>Mark Kemps Snijders</a:t>
            </a:r>
          </a:p>
          <a:p>
            <a:pPr marL="431800" indent="-323850" eaLnBrk="1">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nl-NL"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srcRect/>
          <a:stretch>
            <a:fillRect/>
          </a:stretch>
        </p:blipFill>
        <p:spPr bwMode="auto">
          <a:xfrm>
            <a:off x="0" y="627063"/>
            <a:ext cx="4552950" cy="6934200"/>
          </a:xfrm>
          <a:prstGeom prst="rect">
            <a:avLst/>
          </a:prstGeom>
          <a:noFill/>
          <a:ln w="9525">
            <a:noFill/>
            <a:round/>
            <a:headEnd/>
            <a:tailEnd/>
          </a:ln>
          <a:effectLst/>
        </p:spPr>
      </p:pic>
      <p:sp>
        <p:nvSpPr>
          <p:cNvPr id="4099" name="Text Box 2"/>
          <p:cNvSpPr txBox="1">
            <a:spLocks noChangeArrowheads="1"/>
          </p:cNvSpPr>
          <p:nvPr/>
        </p:nvSpPr>
        <p:spPr bwMode="auto">
          <a:xfrm>
            <a:off x="4465638" y="887413"/>
            <a:ext cx="8632825" cy="6958012"/>
          </a:xfrm>
          <a:prstGeom prst="rect">
            <a:avLst/>
          </a:prstGeom>
          <a:noFill/>
          <a:ln w="9525">
            <a:noFill/>
            <a:round/>
            <a:headEnd/>
            <a:tailEnd/>
          </a:ln>
          <a:effectLst/>
        </p:spPr>
        <p:txBody>
          <a:bodyPr lIns="90000" tIns="57347"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nl-NL" sz="1400">
                <a:solidFill>
                  <a:srgbClr val="000096"/>
                </a:solidFill>
              </a:rPr>
              <a:t>&lt;page</a:t>
            </a:r>
            <a:r>
              <a:rPr lang="nl-NL" sz="1400">
                <a:solidFill>
                  <a:srgbClr val="F5844C"/>
                </a:solidFill>
              </a:rPr>
              <a:t> number</a:t>
            </a:r>
            <a:r>
              <a:rPr lang="nl-NL" sz="1400">
                <a:solidFill>
                  <a:srgbClr val="FF8040"/>
                </a:solidFill>
              </a:rPr>
              <a:t>=</a:t>
            </a:r>
            <a:r>
              <a:rPr lang="nl-NL" sz="1400">
                <a:solidFill>
                  <a:srgbClr val="993300"/>
                </a:solidFill>
              </a:rPr>
              <a:t>"23"</a:t>
            </a:r>
            <a:r>
              <a:rPr lang="nl-NL" sz="1400">
                <a:solidFill>
                  <a:srgbClr val="F5844C"/>
                </a:solidFill>
              </a:rPr>
              <a:t> position</a:t>
            </a:r>
            <a:r>
              <a:rPr lang="nl-NL" sz="1400">
                <a:solidFill>
                  <a:srgbClr val="FF8040"/>
                </a:solidFill>
              </a:rPr>
              <a:t>=</a:t>
            </a:r>
            <a:r>
              <a:rPr lang="nl-NL" sz="1400">
                <a:solidFill>
                  <a:srgbClr val="993300"/>
                </a:solidFill>
              </a:rPr>
              <a:t>"absolute"</a:t>
            </a:r>
            <a:r>
              <a:rPr lang="nl-NL" sz="1400">
                <a:solidFill>
                  <a:srgbClr val="F5844C"/>
                </a:solidFill>
              </a:rPr>
              <a:t> top</a:t>
            </a:r>
            <a:r>
              <a:rPr lang="nl-NL" sz="1400">
                <a:solidFill>
                  <a:srgbClr val="FF8040"/>
                </a:solidFill>
              </a:rPr>
              <a:t>=</a:t>
            </a:r>
            <a:r>
              <a:rPr lang="nl-NL" sz="1400">
                <a:solidFill>
                  <a:srgbClr val="993300"/>
                </a:solidFill>
              </a:rPr>
              <a:t>"0"</a:t>
            </a:r>
            <a:r>
              <a:rPr lang="nl-NL" sz="1400">
                <a:solidFill>
                  <a:srgbClr val="F5844C"/>
                </a:solidFill>
              </a:rPr>
              <a:t> left</a:t>
            </a:r>
            <a:r>
              <a:rPr lang="nl-NL" sz="1400">
                <a:solidFill>
                  <a:srgbClr val="FF8040"/>
                </a:solidFill>
              </a:rPr>
              <a:t>=</a:t>
            </a:r>
            <a:r>
              <a:rPr lang="nl-NL" sz="1400">
                <a:solidFill>
                  <a:srgbClr val="993300"/>
                </a:solidFill>
              </a:rPr>
              <a:t>"0"</a:t>
            </a:r>
            <a:r>
              <a:rPr lang="nl-NL" sz="1400">
                <a:solidFill>
                  <a:srgbClr val="F5844C"/>
                </a:solidFill>
              </a:rPr>
              <a:t> height</a:t>
            </a:r>
            <a:r>
              <a:rPr lang="nl-NL" sz="1400">
                <a:solidFill>
                  <a:srgbClr val="FF8040"/>
                </a:solidFill>
              </a:rPr>
              <a:t>=</a:t>
            </a:r>
            <a:r>
              <a:rPr lang="nl-NL" sz="1400">
                <a:solidFill>
                  <a:srgbClr val="993300"/>
                </a:solidFill>
              </a:rPr>
              <a:t>"954"</a:t>
            </a:r>
            <a:r>
              <a:rPr lang="nl-NL" sz="1400">
                <a:solidFill>
                  <a:srgbClr val="F5844C"/>
                </a:solidFill>
              </a:rPr>
              <a:t> width</a:t>
            </a:r>
            <a:r>
              <a:rPr lang="nl-NL" sz="1400">
                <a:solidFill>
                  <a:srgbClr val="FF8040"/>
                </a:solidFill>
              </a:rPr>
              <a:t>=</a:t>
            </a:r>
            <a:r>
              <a:rPr lang="nl-NL" sz="1400">
                <a:solidFill>
                  <a:srgbClr val="993300"/>
                </a:solidFill>
              </a:rPr>
              <a:t>"595"</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"96"</a:t>
            </a:r>
            <a:r>
              <a:rPr lang="nl-NL" sz="1400">
                <a:solidFill>
                  <a:srgbClr val="F5844C"/>
                </a:solidFill>
              </a:rPr>
              <a:t> left</a:t>
            </a:r>
            <a:r>
              <a:rPr lang="nl-NL" sz="1400">
                <a:solidFill>
                  <a:srgbClr val="FF8040"/>
                </a:solidFill>
              </a:rPr>
              <a:t>=</a:t>
            </a:r>
            <a:r>
              <a:rPr lang="nl-NL" sz="1400">
                <a:solidFill>
                  <a:srgbClr val="993300"/>
                </a:solidFill>
              </a:rPr>
              <a:t>"194"</a:t>
            </a:r>
            <a:r>
              <a:rPr lang="nl-NL" sz="1400">
                <a:solidFill>
                  <a:srgbClr val="F5844C"/>
                </a:solidFill>
              </a:rPr>
              <a:t> width</a:t>
            </a:r>
            <a:r>
              <a:rPr lang="nl-NL" sz="1400">
                <a:solidFill>
                  <a:srgbClr val="FF8040"/>
                </a:solidFill>
              </a:rPr>
              <a:t>=</a:t>
            </a:r>
            <a:r>
              <a:rPr lang="nl-NL" sz="1400">
                <a:solidFill>
                  <a:srgbClr val="993300"/>
                </a:solidFill>
              </a:rPr>
              <a:t>"18"</a:t>
            </a:r>
            <a:r>
              <a:rPr lang="nl-NL" sz="1400">
                <a:solidFill>
                  <a:srgbClr val="F5844C"/>
                </a:solidFill>
              </a:rPr>
              <a:t> height</a:t>
            </a:r>
            <a:r>
              <a:rPr lang="nl-NL" sz="1400">
                <a:solidFill>
                  <a:srgbClr val="FF8040"/>
                </a:solidFill>
              </a:rPr>
              <a:t>=</a:t>
            </a:r>
            <a:r>
              <a:rPr lang="nl-NL" sz="1400">
                <a:solidFill>
                  <a:srgbClr val="993300"/>
                </a:solidFill>
              </a:rPr>
              <a:t>"8"</a:t>
            </a:r>
            <a:r>
              <a:rPr lang="nl-NL" sz="1400">
                <a:solidFill>
                  <a:srgbClr val="F5844C"/>
                </a:solidFill>
              </a:rPr>
              <a:t> font</a:t>
            </a:r>
            <a:r>
              <a:rPr lang="nl-NL" sz="1400">
                <a:solidFill>
                  <a:srgbClr val="FF8040"/>
                </a:solidFill>
              </a:rPr>
              <a:t>=</a:t>
            </a:r>
            <a:r>
              <a:rPr lang="nl-NL" sz="1400">
                <a:solidFill>
                  <a:srgbClr val="993300"/>
                </a:solidFill>
              </a:rPr>
              <a:t>"13"</a:t>
            </a:r>
            <a:r>
              <a:rPr lang="nl-NL" sz="1400">
                <a:solidFill>
                  <a:srgbClr val="000096"/>
                </a:solidFill>
              </a:rPr>
              <a:t>&gt;</a:t>
            </a:r>
            <a:r>
              <a:rPr lang="nl-NL" sz="1400">
                <a:solidFill>
                  <a:srgbClr val="000000"/>
                </a:solidFill>
              </a:rPr>
              <a:t>HET</a:t>
            </a:r>
            <a:r>
              <a:rPr lang="nl-NL" sz="1400">
                <a:solidFill>
                  <a:srgbClr val="000096"/>
                </a:solidFill>
              </a:rPr>
              <a:t>&lt;/text&gt;</a:t>
            </a:r>
            <a:r>
              <a:rPr lang="nl-NL" sz="1400">
                <a:solidFill>
                  <a:srgbClr val="000000"/>
                </a:solidFill>
              </a:rPr>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"96"</a:t>
            </a:r>
            <a:r>
              <a:rPr lang="nl-NL" sz="1400">
                <a:solidFill>
                  <a:srgbClr val="F5844C"/>
                </a:solidFill>
              </a:rPr>
              <a:t> left</a:t>
            </a:r>
            <a:r>
              <a:rPr lang="nl-NL" sz="1400">
                <a:solidFill>
                  <a:srgbClr val="FF8040"/>
                </a:solidFill>
              </a:rPr>
              <a:t>=</a:t>
            </a:r>
            <a:r>
              <a:rPr lang="nl-NL" sz="1400">
                <a:solidFill>
                  <a:srgbClr val="993300"/>
                </a:solidFill>
              </a:rPr>
              <a:t>"225"</a:t>
            </a:r>
            <a:r>
              <a:rPr lang="nl-NL" sz="1400">
                <a:solidFill>
                  <a:srgbClr val="F5844C"/>
                </a:solidFill>
              </a:rPr>
              <a:t> width</a:t>
            </a:r>
            <a:r>
              <a:rPr lang="nl-NL" sz="1400">
                <a:solidFill>
                  <a:srgbClr val="FF8040"/>
                </a:solidFill>
              </a:rPr>
              <a:t>=</a:t>
            </a:r>
            <a:r>
              <a:rPr lang="nl-NL" sz="1400">
                <a:solidFill>
                  <a:srgbClr val="993300"/>
                </a:solidFill>
              </a:rPr>
              <a:t>"33"</a:t>
            </a:r>
            <a:r>
              <a:rPr lang="nl-NL" sz="1400">
                <a:solidFill>
                  <a:srgbClr val="F5844C"/>
                </a:solidFill>
              </a:rPr>
              <a:t> height</a:t>
            </a:r>
            <a:r>
              <a:rPr lang="nl-NL" sz="1400">
                <a:solidFill>
                  <a:srgbClr val="FF8040"/>
                </a:solidFill>
              </a:rPr>
              <a:t>=</a:t>
            </a:r>
            <a:r>
              <a:rPr lang="nl-NL" sz="1400">
                <a:solidFill>
                  <a:srgbClr val="993300"/>
                </a:solidFill>
              </a:rPr>
              <a:t>"8"</a:t>
            </a:r>
            <a:r>
              <a:rPr lang="nl-NL" sz="1400">
                <a:solidFill>
                  <a:srgbClr val="F5844C"/>
                </a:solidFill>
              </a:rPr>
              <a:t> font</a:t>
            </a:r>
            <a:r>
              <a:rPr lang="nl-NL" sz="1400">
                <a:solidFill>
                  <a:srgbClr val="FF8040"/>
                </a:solidFill>
              </a:rPr>
              <a:t>=</a:t>
            </a:r>
            <a:r>
              <a:rPr lang="nl-NL" sz="1400">
                <a:solidFill>
                  <a:srgbClr val="993300"/>
                </a:solidFill>
              </a:rPr>
              <a:t>"13"</a:t>
            </a:r>
            <a:r>
              <a:rPr lang="nl-NL" sz="1400">
                <a:solidFill>
                  <a:srgbClr val="000096"/>
                </a:solidFill>
              </a:rPr>
              <a:t>&gt;</a:t>
            </a:r>
            <a:r>
              <a:rPr lang="nl-NL" sz="1400">
                <a:solidFill>
                  <a:srgbClr val="000000"/>
                </a:solidFill>
              </a:rPr>
              <a:t>BRITSE</a:t>
            </a:r>
            <a:r>
              <a:rPr lang="nl-NL" sz="1400">
                <a:solidFill>
                  <a:srgbClr val="000096"/>
                </a:solidFill>
              </a:rPr>
              <a:t>&lt;/text&gt;</a:t>
            </a:r>
            <a:r>
              <a:rPr lang="nl-NL" sz="1400">
                <a:solidFill>
                  <a:srgbClr val="000000"/>
                </a:solidFill>
              </a:rPr>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"96"</a:t>
            </a:r>
            <a:r>
              <a:rPr lang="nl-NL" sz="1400">
                <a:solidFill>
                  <a:srgbClr val="F5844C"/>
                </a:solidFill>
              </a:rPr>
              <a:t> left</a:t>
            </a:r>
            <a:r>
              <a:rPr lang="nl-NL" sz="1400">
                <a:solidFill>
                  <a:srgbClr val="FF8040"/>
                </a:solidFill>
              </a:rPr>
              <a:t>=</a:t>
            </a:r>
            <a:r>
              <a:rPr lang="nl-NL" sz="1400">
                <a:solidFill>
                  <a:srgbClr val="993300"/>
                </a:solidFill>
              </a:rPr>
              <a:t>"276"</a:t>
            </a:r>
            <a:r>
              <a:rPr lang="nl-NL" sz="1400">
                <a:solidFill>
                  <a:srgbClr val="F5844C"/>
                </a:solidFill>
              </a:rPr>
              <a:t> width</a:t>
            </a:r>
            <a:r>
              <a:rPr lang="nl-NL" sz="1400">
                <a:solidFill>
                  <a:srgbClr val="FF8040"/>
                </a:solidFill>
              </a:rPr>
              <a:t>=</a:t>
            </a:r>
            <a:r>
              <a:rPr lang="nl-NL" sz="1400">
                <a:solidFill>
                  <a:srgbClr val="993300"/>
                </a:solidFill>
              </a:rPr>
              <a:t>"69"</a:t>
            </a:r>
            <a:r>
              <a:rPr lang="nl-NL" sz="1400">
                <a:solidFill>
                  <a:srgbClr val="F5844C"/>
                </a:solidFill>
              </a:rPr>
              <a:t> height</a:t>
            </a:r>
            <a:r>
              <a:rPr lang="nl-NL" sz="1400">
                <a:solidFill>
                  <a:srgbClr val="FF8040"/>
                </a:solidFill>
              </a:rPr>
              <a:t>=</a:t>
            </a:r>
            <a:r>
              <a:rPr lang="nl-NL" sz="1400">
                <a:solidFill>
                  <a:srgbClr val="993300"/>
                </a:solidFill>
              </a:rPr>
              <a:t>"8"</a:t>
            </a:r>
            <a:r>
              <a:rPr lang="nl-NL" sz="1400">
                <a:solidFill>
                  <a:srgbClr val="F5844C"/>
                </a:solidFill>
              </a:rPr>
              <a:t> font</a:t>
            </a:r>
            <a:r>
              <a:rPr lang="nl-NL" sz="1400">
                <a:solidFill>
                  <a:srgbClr val="FF8040"/>
                </a:solidFill>
              </a:rPr>
              <a:t>=</a:t>
            </a:r>
            <a:r>
              <a:rPr lang="nl-NL" sz="1400">
                <a:solidFill>
                  <a:srgbClr val="993300"/>
                </a:solidFill>
              </a:rPr>
              <a:t>"13"</a:t>
            </a:r>
            <a:r>
              <a:rPr lang="nl-NL" sz="1400">
                <a:solidFill>
                  <a:srgbClr val="000096"/>
                </a:solidFill>
              </a:rPr>
              <a:t>&gt;</a:t>
            </a:r>
            <a:r>
              <a:rPr lang="nl-NL" sz="1400">
                <a:solidFill>
                  <a:srgbClr val="000000"/>
                </a:solidFill>
              </a:rPr>
              <a:t>OORLOGSPLAN</a:t>
            </a:r>
            <a:r>
              <a:rPr lang="nl-NL" sz="1400">
                <a:solidFill>
                  <a:srgbClr val="000096"/>
                </a:solidFill>
              </a:rPr>
              <a:t>&lt;/text&gt;</a:t>
            </a:r>
            <a:r>
              <a:rPr lang="nl-NL" sz="1400">
                <a:solidFill>
                  <a:srgbClr val="000000"/>
                </a:solidFill>
              </a:rPr>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"120"</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"212"</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men zich in Londen: in de lente van</a:t>
            </a:r>
            <a:r>
              <a:rPr lang="nl-NL" sz="1400">
                <a:solidFill>
                  <a:srgbClr val="000096"/>
                </a:solidFill>
              </a:rPr>
              <a:t>&lt;/text&gt;</a:t>
            </a:r>
            <a:r>
              <a:rPr lang="nl-NL" sz="1400">
                <a:solidFill>
                  <a:srgbClr val="000000"/>
                </a:solidFill>
              </a:rPr>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"121"</a:t>
            </a:r>
            <a:r>
              <a:rPr lang="nl-NL" sz="1400">
                <a:solidFill>
                  <a:srgbClr val="F5844C"/>
                </a:solidFill>
              </a:rPr>
              <a:t> left</a:t>
            </a:r>
            <a:r>
              <a:rPr lang="nl-NL" sz="1400">
                <a:solidFill>
                  <a:srgbClr val="FF8040"/>
                </a:solidFill>
              </a:rPr>
              <a:t>=</a:t>
            </a:r>
            <a:r>
              <a:rPr lang="nl-NL" sz="1400">
                <a:solidFill>
                  <a:srgbClr val="993300"/>
                </a:solidFill>
              </a:rPr>
              <a:t>"279"</a:t>
            </a:r>
            <a:r>
              <a:rPr lang="nl-NL" sz="1400">
                <a:solidFill>
                  <a:srgbClr val="F5844C"/>
                </a:solidFill>
              </a:rPr>
              <a:t> width</a:t>
            </a:r>
            <a:r>
              <a:rPr lang="nl-NL" sz="1400">
                <a:solidFill>
                  <a:srgbClr val="FF8040"/>
                </a:solidFill>
              </a:rPr>
              <a:t>=</a:t>
            </a:r>
            <a:r>
              <a:rPr lang="nl-NL" sz="1400">
                <a:solidFill>
                  <a:srgbClr val="993300"/>
                </a:solidFill>
              </a:rPr>
              <a:t>"15"</a:t>
            </a:r>
            <a:r>
              <a:rPr lang="nl-NL" sz="1400">
                <a:solidFill>
                  <a:srgbClr val="F5844C"/>
                </a:solidFill>
              </a:rPr>
              <a:t> height</a:t>
            </a:r>
            <a:r>
              <a:rPr lang="nl-NL" sz="1400">
                <a:solidFill>
                  <a:srgbClr val="FF8040"/>
                </a:solidFill>
              </a:rPr>
              <a:t>=</a:t>
            </a:r>
            <a:r>
              <a:rPr lang="nl-NL" sz="1400">
                <a:solidFill>
                  <a:srgbClr val="993300"/>
                </a:solidFill>
              </a:rPr>
              <a:t>"11"</a:t>
            </a:r>
            <a:r>
              <a:rPr lang="nl-NL" sz="1400">
                <a:solidFill>
                  <a:srgbClr val="F5844C"/>
                </a:solidFill>
              </a:rPr>
              <a:t> font</a:t>
            </a:r>
            <a:r>
              <a:rPr lang="nl-NL" sz="1400">
                <a:solidFill>
                  <a:srgbClr val="FF8040"/>
                </a:solidFill>
              </a:rPr>
              <a:t>=</a:t>
            </a:r>
            <a:r>
              <a:rPr lang="nl-NL" sz="1400">
                <a:solidFill>
                  <a:srgbClr val="993300"/>
                </a:solidFill>
              </a:rPr>
              <a:t>"0"</a:t>
            </a:r>
            <a:r>
              <a:rPr lang="nl-NL" sz="1400">
                <a:solidFill>
                  <a:srgbClr val="000096"/>
                </a:solidFill>
              </a:rPr>
              <a:t>&gt;</a:t>
            </a:r>
            <a:r>
              <a:rPr lang="nl-NL" sz="1400">
                <a:solidFill>
                  <a:srgbClr val="000000"/>
                </a:solidFill>
              </a:rPr>
              <a:t>'41</a:t>
            </a:r>
            <a:r>
              <a:rPr lang="nl-NL" sz="1400">
                <a:solidFill>
                  <a:srgbClr val="000096"/>
                </a:solidFill>
              </a:rPr>
              <a:t>&lt;/text&gt;</a:t>
            </a:r>
            <a:r>
              <a:rPr lang="nl-NL" sz="1400">
                <a:solidFill>
                  <a:srgbClr val="000000"/>
                </a:solidFill>
              </a:rPr>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"120"</a:t>
            </a:r>
            <a:r>
              <a:rPr lang="nl-NL" sz="1400">
                <a:solidFill>
                  <a:srgbClr val="F5844C"/>
                </a:solidFill>
              </a:rPr>
              <a:t> left</a:t>
            </a:r>
            <a:r>
              <a:rPr lang="nl-NL" sz="1400">
                <a:solidFill>
                  <a:srgbClr val="FF8040"/>
                </a:solidFill>
              </a:rPr>
              <a:t>=</a:t>
            </a:r>
            <a:r>
              <a:rPr lang="nl-NL" sz="1400">
                <a:solidFill>
                  <a:srgbClr val="993300"/>
                </a:solidFill>
              </a:rPr>
              <a:t>"301"</a:t>
            </a:r>
            <a:r>
              <a:rPr lang="nl-NL" sz="1400">
                <a:solidFill>
                  <a:srgbClr val="F5844C"/>
                </a:solidFill>
              </a:rPr>
              <a:t> width</a:t>
            </a:r>
            <a:r>
              <a:rPr lang="nl-NL" sz="1400">
                <a:solidFill>
                  <a:srgbClr val="FF8040"/>
                </a:solidFill>
              </a:rPr>
              <a:t>=</a:t>
            </a:r>
            <a:r>
              <a:rPr lang="nl-NL" sz="1400">
                <a:solidFill>
                  <a:srgbClr val="993300"/>
                </a:solidFill>
              </a:rPr>
              <a:t>"202"</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wèl realiseren. Uit een becijfering</a:t>
            </a:r>
            <a:r>
              <a:rPr lang="nl-NL" sz="1400">
                <a:solidFill>
                  <a:srgbClr val="000096"/>
                </a:solidFill>
              </a:rPr>
              <a:t>&lt;/text&gt;</a:t>
            </a:r>
            <a:r>
              <a:rPr lang="nl-NL" sz="1400">
                <a:solidFill>
                  <a:srgbClr val="000000"/>
                </a:solidFill>
              </a:rPr>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"137"</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"438"</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die in mei gemaakt werd,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"155"</a:t>
            </a:r>
            <a:r>
              <a:rPr lang="nl-NL" sz="1400">
                <a:solidFill>
                  <a:srgbClr val="F5844C"/>
                </a:solidFill>
              </a:rPr>
              <a:t> left</a:t>
            </a:r>
            <a:r>
              <a:rPr lang="nl-NL" sz="1400">
                <a:solidFill>
                  <a:srgbClr val="FF8040"/>
                </a:solidFill>
              </a:rPr>
              <a:t>=</a:t>
            </a:r>
            <a:r>
              <a:rPr lang="nl-NL" sz="1400">
                <a:solidFill>
                  <a:srgbClr val="993300"/>
                </a:solidFill>
              </a:rPr>
              <a:t>"60"</a:t>
            </a:r>
            <a:r>
              <a:rPr lang="nl-NL" sz="1400">
                <a:solidFill>
                  <a:srgbClr val="F5844C"/>
                </a:solidFill>
              </a:rPr>
              <a:t> width</a:t>
            </a:r>
            <a:r>
              <a:rPr lang="nl-NL" sz="1400">
                <a:solidFill>
                  <a:srgbClr val="FF8040"/>
                </a:solidFill>
              </a:rPr>
              <a:t>=</a:t>
            </a:r>
            <a:r>
              <a:rPr lang="nl-NL" sz="1400">
                <a:solidFill>
                  <a:srgbClr val="993300"/>
                </a:solidFill>
              </a:rPr>
              <a:t>"442"</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in Polen en in Tsjech</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"173"</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"440"</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bewapenen</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"190"</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"441"</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de lucht niet m</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"207"</a:t>
            </a:r>
            <a:r>
              <a:rPr lang="nl-NL" sz="1400">
                <a:solidFill>
                  <a:srgbClr val="F5844C"/>
                </a:solidFill>
              </a:rPr>
              <a:t> left</a:t>
            </a:r>
            <a:r>
              <a:rPr lang="nl-NL" sz="1400">
                <a:solidFill>
                  <a:srgbClr val="FF8040"/>
                </a:solidFill>
              </a:rPr>
              <a:t>=</a:t>
            </a:r>
            <a:r>
              <a:rPr lang="nl-NL" sz="1400">
                <a:solidFill>
                  <a:srgbClr val="993300"/>
                </a:solidFill>
              </a:rPr>
              <a:t>"60"</a:t>
            </a:r>
            <a:r>
              <a:rPr lang="nl-NL" sz="1400">
                <a:solidFill>
                  <a:srgbClr val="F5844C"/>
                </a:solidFill>
              </a:rPr>
              <a:t> width</a:t>
            </a:r>
            <a:r>
              <a:rPr lang="nl-NL" sz="1400">
                <a:solidFill>
                  <a:srgbClr val="FF8040"/>
                </a:solidFill>
              </a:rPr>
              <a:t>=</a:t>
            </a:r>
            <a:r>
              <a:rPr lang="nl-NL" sz="1400">
                <a:solidFill>
                  <a:srgbClr val="993300"/>
                </a:solidFill>
              </a:rPr>
              <a:t>"406"</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jaar lang geen e</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"225"</a:t>
            </a:r>
            <a:r>
              <a:rPr lang="nl-NL" sz="1400">
                <a:solidFill>
                  <a:srgbClr val="F5844C"/>
                </a:solidFill>
              </a:rPr>
              <a:t> left</a:t>
            </a:r>
            <a:r>
              <a:rPr lang="nl-NL" sz="1400">
                <a:solidFill>
                  <a:srgbClr val="FF8040"/>
                </a:solidFill>
              </a:rPr>
              <a:t>=</a:t>
            </a:r>
            <a:r>
              <a:rPr lang="nl-NL" sz="1400">
                <a:solidFill>
                  <a:srgbClr val="993300"/>
                </a:solidFill>
              </a:rPr>
              <a:t>"75"</a:t>
            </a:r>
            <a:r>
              <a:rPr lang="nl-NL" sz="1400">
                <a:solidFill>
                  <a:srgbClr val="F5844C"/>
                </a:solidFill>
              </a:rPr>
              <a:t> width</a:t>
            </a:r>
            <a:r>
              <a:rPr lang="nl-NL" sz="1400">
                <a:solidFill>
                  <a:srgbClr val="FF8040"/>
                </a:solidFill>
              </a:rPr>
              <a:t>=</a:t>
            </a:r>
            <a:r>
              <a:rPr lang="nl-NL" sz="1400">
                <a:solidFill>
                  <a:srgbClr val="993300"/>
                </a:solidFill>
              </a:rPr>
              <a:t>"428"</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Hoe dat zij - voor</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"243"</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"441"</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zinloos was, een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"260"</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"441"</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vergelijken zou zijn</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"278"</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"439"</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geen mogelijkheid o</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"295"</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"438"</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baat verloren - men i</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"330"</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"351"</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landen, was overigens</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"331"</a:t>
            </a:r>
            <a:r>
              <a:rPr lang="nl-NL" sz="1400">
                <a:solidFill>
                  <a:srgbClr val="F5844C"/>
                </a:solidFill>
              </a:rPr>
              <a:t> left</a:t>
            </a:r>
            <a:r>
              <a:rPr lang="nl-NL" sz="1400">
                <a:solidFill>
                  <a:srgbClr val="FF8040"/>
                </a:solidFill>
              </a:rPr>
              <a:t>=</a:t>
            </a:r>
            <a:r>
              <a:rPr lang="nl-NL" sz="1400">
                <a:solidFill>
                  <a:srgbClr val="993300"/>
                </a:solidFill>
              </a:rPr>
              <a:t>"417"</a:t>
            </a:r>
            <a:r>
              <a:rPr lang="nl-NL" sz="1400">
                <a:solidFill>
                  <a:srgbClr val="F5844C"/>
                </a:solidFill>
              </a:rPr>
              <a:t> width</a:t>
            </a:r>
            <a:r>
              <a:rPr lang="nl-NL" sz="1400">
                <a:solidFill>
                  <a:srgbClr val="FF8040"/>
                </a:solidFill>
              </a:rPr>
              <a:t>=</a:t>
            </a:r>
            <a:r>
              <a:rPr lang="nl-NL" sz="1400">
                <a:solidFill>
                  <a:srgbClr val="993300"/>
                </a:solidFill>
              </a:rPr>
              <a:t>"15"</a:t>
            </a:r>
            <a:r>
              <a:rPr lang="nl-NL" sz="1400">
                <a:solidFill>
                  <a:srgbClr val="F5844C"/>
                </a:solidFill>
              </a:rPr>
              <a:t> height</a:t>
            </a:r>
            <a:r>
              <a:rPr lang="nl-NL" sz="1400">
                <a:solidFill>
                  <a:srgbClr val="FF8040"/>
                </a:solidFill>
              </a:rPr>
              <a:t>=</a:t>
            </a:r>
            <a:r>
              <a:rPr lang="nl-NL" sz="1400">
                <a:solidFill>
                  <a:srgbClr val="993300"/>
                </a:solidFill>
              </a:rPr>
              <a:t>"11"</a:t>
            </a:r>
            <a:r>
              <a:rPr lang="nl-NL" sz="1400">
                <a:solidFill>
                  <a:srgbClr val="F5844C"/>
                </a:solidFill>
              </a:rPr>
              <a:t> font</a:t>
            </a:r>
            <a:r>
              <a:rPr lang="nl-NL" sz="1400">
                <a:solidFill>
                  <a:srgbClr val="FF8040"/>
                </a:solidFill>
              </a:rPr>
              <a:t>=</a:t>
            </a:r>
            <a:r>
              <a:rPr lang="nl-NL" sz="1400">
                <a:solidFill>
                  <a:srgbClr val="993300"/>
                </a:solidFill>
              </a:rPr>
              <a:t>"0"</a:t>
            </a:r>
            <a:r>
              <a:rPr lang="nl-NL" sz="1400">
                <a:solidFill>
                  <a:srgbClr val="000096"/>
                </a:solidFill>
              </a:rPr>
              <a:t>&gt;</a:t>
            </a:r>
            <a:r>
              <a:rPr lang="nl-NL" sz="1400">
                <a:solidFill>
                  <a:srgbClr val="000000"/>
                </a:solidFill>
              </a:rPr>
              <a:t>'41</a:t>
            </a:r>
            <a:r>
              <a:rPr lang="nl-NL" sz="1400">
                <a:solidFill>
                  <a:srgbClr val="000096"/>
                </a:solidFill>
              </a:rPr>
              <a:t>&lt;/text&gt;</a:t>
            </a:r>
            <a:r>
              <a:rPr lang="nl-NL" sz="1400">
                <a:solidFill>
                  <a:srgbClr val="000000"/>
                </a:solidFill>
              </a:rPr>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"330"</a:t>
            </a:r>
            <a:r>
              <a:rPr lang="nl-NL" sz="1400">
                <a:solidFill>
                  <a:srgbClr val="F5844C"/>
                </a:solidFill>
              </a:rPr>
              <a:t> left</a:t>
            </a:r>
            <a:r>
              <a:rPr lang="nl-NL" sz="1400">
                <a:solidFill>
                  <a:srgbClr val="FF8040"/>
                </a:solidFill>
              </a:rPr>
              <a:t>=</a:t>
            </a:r>
            <a:r>
              <a:rPr lang="nl-NL" sz="1400">
                <a:solidFill>
                  <a:srgbClr val="993300"/>
                </a:solidFill>
              </a:rPr>
              <a:t>"437"</a:t>
            </a:r>
            <a:r>
              <a:rPr lang="nl-NL" sz="1400">
                <a:solidFill>
                  <a:srgbClr val="F5844C"/>
                </a:solidFill>
              </a:rPr>
              <a:t> width</a:t>
            </a:r>
            <a:r>
              <a:rPr lang="nl-NL" sz="1400">
                <a:solidFill>
                  <a:srgbClr val="FF8040"/>
                </a:solidFill>
              </a:rPr>
              <a:t>=</a:t>
            </a:r>
            <a:r>
              <a:rPr lang="nl-NL" sz="1400">
                <a:solidFill>
                  <a:srgbClr val="993300"/>
                </a:solidFill>
              </a:rPr>
              <a:t>"65"</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kwam men</a:t>
            </a:r>
            <a:r>
              <a:rPr lang="nl-NL" sz="1400">
                <a:solidFill>
                  <a:srgbClr val="000096"/>
                </a:solidFill>
              </a:rPr>
              <a:t>&lt;/text&gt;</a:t>
            </a:r>
            <a:r>
              <a:rPr lang="nl-NL" sz="1400">
                <a:solidFill>
                  <a:srgbClr val="000000"/>
                </a:solidFill>
              </a:rPr>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"348"</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"441"</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niet verder dan tot het</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"365"</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"443"</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twintigduizend man) d</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"383"</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"441"</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en Portugal zou bezet</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"400"</a:t>
            </a:r>
            <a:r>
              <a:rPr lang="nl-NL" sz="1400">
                <a:solidFill>
                  <a:srgbClr val="F5844C"/>
                </a:solidFill>
              </a:rPr>
              <a:t> left</a:t>
            </a:r>
            <a:r>
              <a:rPr lang="nl-NL" sz="1400">
                <a:solidFill>
                  <a:srgbClr val="FF8040"/>
                </a:solidFill>
              </a:rPr>
              <a:t>=</a:t>
            </a:r>
            <a:r>
              <a:rPr lang="nl-NL" sz="1400">
                <a:solidFill>
                  <a:srgbClr val="993300"/>
                </a:solidFill>
              </a:rPr>
              <a:t>"62"</a:t>
            </a:r>
            <a:r>
              <a:rPr lang="nl-NL" sz="1400">
                <a:solidFill>
                  <a:srgbClr val="F5844C"/>
                </a:solidFill>
              </a:rPr>
              <a:t> width</a:t>
            </a:r>
            <a:r>
              <a:rPr lang="nl-NL" sz="1400">
                <a:solidFill>
                  <a:srgbClr val="FF8040"/>
                </a:solidFill>
              </a:rPr>
              <a:t>=</a:t>
            </a:r>
            <a:r>
              <a:rPr lang="nl-NL" sz="1400">
                <a:solidFill>
                  <a:srgbClr val="993300"/>
                </a:solidFill>
              </a:rPr>
              <a:t>"440"</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Spaanse en Portugese</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"418"</a:t>
            </a:r>
            <a:r>
              <a:rPr lang="nl-NL" sz="1400">
                <a:solidFill>
                  <a:srgbClr val="F5844C"/>
                </a:solidFill>
              </a:rPr>
              <a:t> left</a:t>
            </a:r>
            <a:r>
              <a:rPr lang="nl-NL" sz="1400">
                <a:solidFill>
                  <a:srgbClr val="FF8040"/>
                </a:solidFill>
              </a:rPr>
              <a:t>=</a:t>
            </a:r>
            <a:r>
              <a:rPr lang="nl-NL" sz="1400">
                <a:solidFill>
                  <a:srgbClr val="993300"/>
                </a:solidFill>
              </a:rPr>
              <a:t>"62"</a:t>
            </a:r>
            <a:r>
              <a:rPr lang="nl-NL" sz="1400">
                <a:solidFill>
                  <a:srgbClr val="F5844C"/>
                </a:solidFill>
              </a:rPr>
              <a:t> width</a:t>
            </a:r>
            <a:r>
              <a:rPr lang="nl-NL" sz="1400">
                <a:solidFill>
                  <a:srgbClr val="FF8040"/>
                </a:solidFill>
              </a:rPr>
              <a:t>=</a:t>
            </a:r>
            <a:r>
              <a:rPr lang="nl-NL" sz="1400">
                <a:solidFill>
                  <a:srgbClr val="993300"/>
                </a:solidFill>
              </a:rPr>
              <a:t>"441"</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die wilden beveiligen, w</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"435"</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"441"</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de Canarische eilanden</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"453"</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"441"</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operaties gereserveerd </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"470"</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"440"</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niets over. </a:t>
            </a:r>
            <a:r>
              <a:rPr lang="nl-NL" sz="1400">
                <a:solidFill>
                  <a:srgbClr val="000096"/>
                </a:solidFill>
              </a:rPr>
              <a:t>&lt;b&gt;</a:t>
            </a:r>
            <a:r>
              <a:rPr lang="nl-NL" sz="1400">
                <a:solidFill>
                  <a:srgbClr val="000000"/>
                </a:solidFill>
              </a:rPr>
              <a:t>In </a:t>
            </a:r>
            <a:r>
              <a:rPr lang="nl-NL" sz="1400">
                <a:solidFill>
                  <a:srgbClr val="000096"/>
                </a:solidFill>
              </a:rPr>
              <a:t>&lt;/b&gt;</a:t>
            </a:r>
            <a:r>
              <a:rPr lang="nl-NL" sz="1400">
                <a:solidFill>
                  <a:srgbClr val="000000"/>
                </a:solidFill>
              </a:rPr>
              <a:t>L</a:t>
            </a:r>
            <a:br>
              <a:rPr lang="nl-NL" sz="1400">
                <a:solidFill>
                  <a:srgbClr val="000000"/>
                </a:solidFill>
              </a:rPr>
            </a:br>
            <a:r>
              <a:rPr lang="nl-NL" sz="1400">
                <a:solidFill>
                  <a:srgbClr val="000096"/>
                </a:solidFill>
              </a:rPr>
              <a:t>&lt;text</a:t>
            </a:r>
            <a:r>
              <a:rPr lang="nl-NL" sz="1400">
                <a:solidFill>
                  <a:srgbClr val="F5844C"/>
                </a:solidFill>
              </a:rPr>
              <a:t> top</a:t>
            </a:r>
            <a:r>
              <a:rPr lang="nl-NL" sz="1400">
                <a:solidFill>
                  <a:srgbClr val="FF8040"/>
                </a:solidFill>
              </a:rPr>
              <a:t>=</a:t>
            </a:r>
            <a:r>
              <a:rPr lang="nl-NL" sz="1400">
                <a:solidFill>
                  <a:srgbClr val="993300"/>
                </a:solidFill>
              </a:rPr>
              <a:t>"488"</a:t>
            </a:r>
            <a:r>
              <a:rPr lang="nl-NL" sz="1400">
                <a:solidFill>
                  <a:srgbClr val="F5844C"/>
                </a:solidFill>
              </a:rPr>
              <a:t> left</a:t>
            </a:r>
            <a:r>
              <a:rPr lang="nl-NL" sz="1400">
                <a:solidFill>
                  <a:srgbClr val="FF8040"/>
                </a:solidFill>
              </a:rPr>
              <a:t>=</a:t>
            </a:r>
            <a:r>
              <a:rPr lang="nl-NL" sz="1400">
                <a:solidFill>
                  <a:srgbClr val="993300"/>
                </a:solidFill>
              </a:rPr>
              <a:t>"61"</a:t>
            </a:r>
            <a:r>
              <a:rPr lang="nl-NL" sz="1400">
                <a:solidFill>
                  <a:srgbClr val="F5844C"/>
                </a:solidFill>
              </a:rPr>
              <a:t> width</a:t>
            </a:r>
            <a:r>
              <a:rPr lang="nl-NL" sz="1400">
                <a:solidFill>
                  <a:srgbClr val="FF8040"/>
                </a:solidFill>
              </a:rPr>
              <a:t>=</a:t>
            </a:r>
            <a:r>
              <a:rPr lang="nl-NL" sz="1400">
                <a:solidFill>
                  <a:srgbClr val="993300"/>
                </a:solidFill>
              </a:rPr>
              <a:t>"441"</a:t>
            </a:r>
            <a:r>
              <a:rPr lang="nl-NL" sz="1400">
                <a:solidFill>
                  <a:srgbClr val="F5844C"/>
                </a:solidFill>
              </a:rPr>
              <a:t> height</a:t>
            </a:r>
            <a:r>
              <a:rPr lang="nl-NL" sz="1400">
                <a:solidFill>
                  <a:srgbClr val="FF8040"/>
                </a:solidFill>
              </a:rPr>
              <a:t>=</a:t>
            </a:r>
            <a:r>
              <a:rPr lang="nl-NL" sz="1400">
                <a:solidFill>
                  <a:srgbClr val="993300"/>
                </a:solidFill>
              </a:rPr>
              <a:t>"12"</a:t>
            </a:r>
            <a:r>
              <a:rPr lang="nl-NL" sz="1400">
                <a:solidFill>
                  <a:srgbClr val="F5844C"/>
                </a:solidFill>
              </a:rPr>
              <a:t> font</a:t>
            </a:r>
            <a:r>
              <a:rPr lang="nl-NL" sz="1400">
                <a:solidFill>
                  <a:srgbClr val="FF8040"/>
                </a:solidFill>
              </a:rPr>
              <a:t>=</a:t>
            </a:r>
            <a:r>
              <a:rPr lang="nl-NL" sz="1400">
                <a:solidFill>
                  <a:srgbClr val="993300"/>
                </a:solidFill>
              </a:rPr>
              <a:t>"11"</a:t>
            </a:r>
            <a:r>
              <a:rPr lang="nl-NL" sz="1400">
                <a:solidFill>
                  <a:srgbClr val="000096"/>
                </a:solidFill>
              </a:rPr>
              <a:t>&gt;</a:t>
            </a:r>
            <a:r>
              <a:rPr lang="nl-NL" sz="1400">
                <a:solidFill>
                  <a:srgbClr val="000000"/>
                </a:solidFill>
              </a:rPr>
              <a:t>zelfs als de Verenigde </a:t>
            </a:r>
            <a:br>
              <a:rPr lang="nl-NL" sz="1400">
                <a:solidFill>
                  <a:srgbClr val="000000"/>
                </a:solidFill>
              </a:rPr>
            </a:br>
            <a:r>
              <a:rPr lang="nl-NL" sz="1400">
                <a:solidFill>
                  <a:srgbClr val="000000"/>
                </a:solidFill>
              </a:rPr>
              <a:t>...</a:t>
            </a:r>
          </a:p>
        </p:txBody>
      </p:sp>
      <p:sp>
        <p:nvSpPr>
          <p:cNvPr id="4100" name="AutoShape 3"/>
          <p:cNvSpPr>
            <a:spLocks noChangeArrowheads="1"/>
          </p:cNvSpPr>
          <p:nvPr/>
        </p:nvSpPr>
        <p:spPr bwMode="auto">
          <a:xfrm flipV="1">
            <a:off x="3151188" y="6864350"/>
            <a:ext cx="2451100" cy="588963"/>
          </a:xfrm>
          <a:custGeom>
            <a:avLst/>
            <a:gdLst>
              <a:gd name="T0" fmla="*/ 4312 w 21600"/>
              <a:gd name="T1" fmla="*/ 208482 h 21600"/>
              <a:gd name="T2" fmla="*/ 0 w 21600"/>
              <a:gd name="T3" fmla="*/ 0 h 21600"/>
              <a:gd name="T4" fmla="*/ 1377836 w 21600"/>
              <a:gd name="T5" fmla="*/ 658521 h 21600"/>
              <a:gd name="T6" fmla="*/ -970568 w 21600"/>
              <a:gd name="T7" fmla="*/ 412056 h 21600"/>
              <a:gd name="T8" fmla="*/ 2718905 w 21600"/>
              <a:gd name="T9" fmla="*/ 159593 h 21600"/>
              <a:gd name="T10" fmla="*/ 2140854 w 21600"/>
              <a:gd name="T11" fmla="*/ 294482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37" y="12705"/>
                </a:moveTo>
                <a:cubicBezTo>
                  <a:pt x="19280" y="12080"/>
                  <a:pt x="19353" y="11441"/>
                  <a:pt x="19353" y="10800"/>
                </a:cubicBezTo>
                <a:cubicBezTo>
                  <a:pt x="19353" y="6076"/>
                  <a:pt x="15523" y="2247"/>
                  <a:pt x="10800" y="2247"/>
                </a:cubicBezTo>
                <a:cubicBezTo>
                  <a:pt x="6076" y="2247"/>
                  <a:pt x="2247" y="6076"/>
                  <a:pt x="2247" y="10800"/>
                </a:cubicBezTo>
                <a:lnTo>
                  <a:pt x="0" y="10800"/>
                </a:lnTo>
                <a:cubicBezTo>
                  <a:pt x="0" y="4835"/>
                  <a:pt x="4835" y="0"/>
                  <a:pt x="10800" y="0"/>
                </a:cubicBezTo>
                <a:cubicBezTo>
                  <a:pt x="16764" y="0"/>
                  <a:pt x="21600" y="4835"/>
                  <a:pt x="21600" y="10800"/>
                </a:cubicBezTo>
                <a:cubicBezTo>
                  <a:pt x="21600" y="11609"/>
                  <a:pt x="21508" y="12416"/>
                  <a:pt x="21328" y="13206"/>
                </a:cubicBezTo>
                <a:lnTo>
                  <a:pt x="23960" y="13807"/>
                </a:lnTo>
                <a:lnTo>
                  <a:pt x="24151" y="12142"/>
                </a:lnTo>
                <a:lnTo>
                  <a:pt x="16505" y="12104"/>
                </a:lnTo>
                <a:lnTo>
                  <a:pt x="19137" y="12705"/>
                </a:lnTo>
                <a:close/>
              </a:path>
            </a:pathLst>
          </a:custGeom>
          <a:solidFill>
            <a:srgbClr val="99CCFF"/>
          </a:solidFill>
          <a:ln w="9525">
            <a:solidFill>
              <a:srgbClr val="000000"/>
            </a:solidFill>
            <a:round/>
            <a:headEnd/>
            <a:tailEnd/>
          </a:ln>
          <a:effectLst/>
        </p:spPr>
        <p:txBody>
          <a:bodyPr wrap="none" anchor="ctr"/>
          <a:lstStyle/>
          <a:p>
            <a:endParaRPr lang="en-US"/>
          </a:p>
        </p:txBody>
      </p:sp>
      <p:sp>
        <p:nvSpPr>
          <p:cNvPr id="4101" name="AutoShape 4"/>
          <p:cNvSpPr>
            <a:spLocks noChangeArrowheads="1"/>
          </p:cNvSpPr>
          <p:nvPr/>
        </p:nvSpPr>
        <p:spPr bwMode="auto">
          <a:xfrm>
            <a:off x="3151188" y="455613"/>
            <a:ext cx="2451100" cy="588962"/>
          </a:xfrm>
          <a:custGeom>
            <a:avLst/>
            <a:gdLst>
              <a:gd name="T0" fmla="*/ 4312 w 21600"/>
              <a:gd name="T1" fmla="*/ 208482 h 21600"/>
              <a:gd name="T2" fmla="*/ 0 w 21600"/>
              <a:gd name="T3" fmla="*/ 0 h 21600"/>
              <a:gd name="T4" fmla="*/ 1377836 w 21600"/>
              <a:gd name="T5" fmla="*/ 658520 h 21600"/>
              <a:gd name="T6" fmla="*/ -970568 w 21600"/>
              <a:gd name="T7" fmla="*/ 412055 h 21600"/>
              <a:gd name="T8" fmla="*/ 2718905 w 21600"/>
              <a:gd name="T9" fmla="*/ 159592 h 21600"/>
              <a:gd name="T10" fmla="*/ 2140854 w 21600"/>
              <a:gd name="T11" fmla="*/ 294481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37" y="12705"/>
                </a:moveTo>
                <a:cubicBezTo>
                  <a:pt x="19280" y="12080"/>
                  <a:pt x="19353" y="11441"/>
                  <a:pt x="19353" y="10800"/>
                </a:cubicBezTo>
                <a:cubicBezTo>
                  <a:pt x="19353" y="6076"/>
                  <a:pt x="15523" y="2247"/>
                  <a:pt x="10800" y="2247"/>
                </a:cubicBezTo>
                <a:cubicBezTo>
                  <a:pt x="6076" y="2247"/>
                  <a:pt x="2247" y="6076"/>
                  <a:pt x="2247" y="10800"/>
                </a:cubicBezTo>
                <a:lnTo>
                  <a:pt x="0" y="10800"/>
                </a:lnTo>
                <a:cubicBezTo>
                  <a:pt x="0" y="4835"/>
                  <a:pt x="4835" y="0"/>
                  <a:pt x="10800" y="0"/>
                </a:cubicBezTo>
                <a:cubicBezTo>
                  <a:pt x="16764" y="0"/>
                  <a:pt x="21600" y="4835"/>
                  <a:pt x="21600" y="10800"/>
                </a:cubicBezTo>
                <a:cubicBezTo>
                  <a:pt x="21600" y="11609"/>
                  <a:pt x="21508" y="12416"/>
                  <a:pt x="21328" y="13206"/>
                </a:cubicBezTo>
                <a:lnTo>
                  <a:pt x="23960" y="13807"/>
                </a:lnTo>
                <a:lnTo>
                  <a:pt x="24151" y="12142"/>
                </a:lnTo>
                <a:lnTo>
                  <a:pt x="16505" y="12104"/>
                </a:lnTo>
                <a:lnTo>
                  <a:pt x="19137" y="12705"/>
                </a:lnTo>
                <a:close/>
              </a:path>
            </a:pathLst>
          </a:custGeom>
          <a:solidFill>
            <a:srgbClr val="99CCFF"/>
          </a:solidFill>
          <a:ln w="9525">
            <a:solidFill>
              <a:srgbClr val="000000"/>
            </a:solidFill>
            <a:round/>
            <a:headEnd/>
            <a:tailEnd/>
          </a:ln>
          <a:effectLst/>
        </p:spPr>
        <p:txBody>
          <a:bodyPr wrap="none" anchor="ctr"/>
          <a:lstStyle/>
          <a:p>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827088" y="549275"/>
            <a:ext cx="10066337" cy="7011988"/>
          </a:xfrm>
          <a:prstGeom prst="rect">
            <a:avLst/>
          </a:prstGeom>
          <a:noFill/>
          <a:ln w="9525">
            <a:noFill/>
            <a:round/>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nl-NL">
                <a:solidFill>
                  <a:srgbClr val="000000"/>
                </a:solidFill>
              </a:rPr>
              <a:t> </a:t>
            </a:r>
            <a:r>
              <a:rPr lang="nl-NL" sz="1400">
                <a:solidFill>
                  <a:srgbClr val="000000"/>
                </a:solidFill>
              </a:rPr>
              <a:t>  </a:t>
            </a:r>
            <a:r>
              <a:rPr lang="nl-NL" sz="1400">
                <a:solidFill>
                  <a:srgbClr val="000096"/>
                </a:solidFill>
              </a:rPr>
              <a:t>&lt;book</a:t>
            </a:r>
            <a:r>
              <a:rPr lang="nl-NL" sz="1400">
                <a:solidFill>
                  <a:srgbClr val="F5844C"/>
                </a:solidFill>
              </a:rPr>
              <a:t> xmlns</a:t>
            </a:r>
            <a:r>
              <a:rPr lang="nl-NL" sz="1400">
                <a:solidFill>
                  <a:srgbClr val="FF8040"/>
                </a:solidFill>
              </a:rPr>
              <a:t>=</a:t>
            </a:r>
            <a:r>
              <a:rPr lang="nl-NL" sz="1400">
                <a:solidFill>
                  <a:srgbClr val="993300"/>
                </a:solidFill>
              </a:rPr>
              <a:t>"http://www.loedejongdigitaal.nl"</a:t>
            </a:r>
            <a:r>
              <a:rPr lang="nl-NL" sz="1400">
                <a:solidFill>
                  <a:srgbClr val="F5844C"/>
                </a:solidFill>
              </a:rPr>
              <a:t> vk:id</a:t>
            </a:r>
            <a:r>
              <a:rPr lang="nl-NL" sz="1400">
                <a:solidFill>
                  <a:srgbClr val="FF8040"/>
                </a:solidFill>
              </a:rPr>
              <a:t>=</a:t>
            </a:r>
            <a:r>
              <a:rPr lang="nl-NL" sz="1400">
                <a:solidFill>
                  <a:srgbClr val="993300"/>
                </a:solidFill>
              </a:rPr>
              <a:t>"nl.vk.d.5-I"</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&lt;index</a:t>
            </a:r>
            <a:r>
              <a:rPr lang="nl-NL" sz="1400">
                <a:solidFill>
                  <a:srgbClr val="F5844C"/>
                </a:solidFill>
              </a:rPr>
              <a:t> vk:title</a:t>
            </a:r>
            <a:r>
              <a:rPr lang="nl-NL" sz="1400">
                <a:solidFill>
                  <a:srgbClr val="FF8040"/>
                </a:solidFill>
              </a:rPr>
              <a:t>=</a:t>
            </a:r>
            <a:r>
              <a:rPr lang="nl-NL" sz="1400">
                <a:solidFill>
                  <a:srgbClr val="993300"/>
                </a:solidFill>
              </a:rPr>
              <a:t>"Inhoud"</a:t>
            </a:r>
            <a:r>
              <a:rPr lang="nl-NL" sz="1400">
                <a:solidFill>
                  <a:srgbClr val="F5844C"/>
                </a:solidFill>
              </a:rPr>
              <a:t> vk:id</a:t>
            </a:r>
            <a:r>
              <a:rPr lang="nl-NL" sz="1400">
                <a:solidFill>
                  <a:srgbClr val="FF8040"/>
                </a:solidFill>
              </a:rPr>
              <a:t>=</a:t>
            </a:r>
            <a:r>
              <a:rPr lang="nl-NL" sz="1400">
                <a:solidFill>
                  <a:srgbClr val="993300"/>
                </a:solidFill>
              </a:rPr>
              <a:t>"nl.vk.d.5-I.1"</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&lt;chapter</a:t>
            </a:r>
            <a:r>
              <a:rPr lang="nl-NL" sz="1400">
                <a:solidFill>
                  <a:srgbClr val="F5844C"/>
                </a:solidFill>
              </a:rPr>
              <a:t> vk:title</a:t>
            </a:r>
            <a:r>
              <a:rPr lang="nl-NL" sz="1400">
                <a:solidFill>
                  <a:srgbClr val="FF8040"/>
                </a:solidFill>
              </a:rPr>
              <a:t>=</a:t>
            </a:r>
            <a:r>
              <a:rPr lang="nl-NL" sz="1400">
                <a:solidFill>
                  <a:srgbClr val="993300"/>
                </a:solidFill>
              </a:rPr>
              <a:t>"Lente 4 1"</a:t>
            </a:r>
            <a:r>
              <a:rPr lang="nl-NL" sz="1400">
                <a:solidFill>
                  <a:srgbClr val="F5844C"/>
                </a:solidFill>
              </a:rPr>
              <a:t> vk:number</a:t>
            </a:r>
            <a:r>
              <a:rPr lang="nl-NL" sz="1400">
                <a:solidFill>
                  <a:srgbClr val="FF8040"/>
                </a:solidFill>
              </a:rPr>
              <a:t>=</a:t>
            </a:r>
            <a:r>
              <a:rPr lang="nl-NL" sz="1400">
                <a:solidFill>
                  <a:srgbClr val="993300"/>
                </a:solidFill>
              </a:rPr>
              <a:t>"1"</a:t>
            </a:r>
            <a:r>
              <a:rPr lang="nl-NL" sz="1400">
                <a:solidFill>
                  <a:srgbClr val="F5844C"/>
                </a:solidFill>
              </a:rPr>
              <a:t> vk:id</a:t>
            </a:r>
            <a:r>
              <a:rPr lang="nl-NL" sz="1400">
                <a:solidFill>
                  <a:srgbClr val="FF8040"/>
                </a:solidFill>
              </a:rPr>
              <a:t>=</a:t>
            </a:r>
            <a:r>
              <a:rPr lang="nl-NL" sz="1400">
                <a:solidFill>
                  <a:srgbClr val="993300"/>
                </a:solidFill>
              </a:rPr>
              <a:t>"nl.vk.d.5-I.2"</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&lt;section</a:t>
            </a:r>
            <a:r>
              <a:rPr lang="nl-NL" sz="1400">
                <a:solidFill>
                  <a:srgbClr val="F5844C"/>
                </a:solidFill>
              </a:rPr>
              <a:t> vk:title</a:t>
            </a:r>
            <a:r>
              <a:rPr lang="nl-NL" sz="1400">
                <a:solidFill>
                  <a:srgbClr val="FF8040"/>
                </a:solidFill>
              </a:rPr>
              <a:t>=</a:t>
            </a:r>
            <a:r>
              <a:rPr lang="nl-NL" sz="1400">
                <a:solidFill>
                  <a:srgbClr val="993300"/>
                </a:solidFill>
              </a:rPr>
              <a:t>""</a:t>
            </a:r>
            <a:r>
              <a:rPr lang="nl-NL" sz="1400">
                <a:solidFill>
                  <a:srgbClr val="F5844C"/>
                </a:solidFill>
              </a:rPr>
              <a:t> vk:id</a:t>
            </a:r>
            <a:r>
              <a:rPr lang="nl-NL" sz="1400">
                <a:solidFill>
                  <a:srgbClr val="FF8040"/>
                </a:solidFill>
              </a:rPr>
              <a:t>=</a:t>
            </a:r>
            <a:r>
              <a:rPr lang="nl-NL" sz="1400">
                <a:solidFill>
                  <a:srgbClr val="993300"/>
                </a:solidFill>
              </a:rPr>
              <a:t>"nl.vk.d.5-I.2.1"</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&lt;section</a:t>
            </a:r>
            <a:r>
              <a:rPr lang="nl-NL" sz="1400">
                <a:solidFill>
                  <a:srgbClr val="F5844C"/>
                </a:solidFill>
              </a:rPr>
              <a:t> vk:title</a:t>
            </a:r>
            <a:r>
              <a:rPr lang="nl-NL" sz="1400">
                <a:solidFill>
                  <a:srgbClr val="FF8040"/>
                </a:solidFill>
              </a:rPr>
              <a:t>=</a:t>
            </a:r>
            <a:r>
              <a:rPr lang="nl-NL" sz="1400">
                <a:solidFill>
                  <a:srgbClr val="993300"/>
                </a:solidFill>
              </a:rPr>
              <a:t>"Oorlogsverloop en -perspectiej?"</a:t>
            </a:r>
            <a:r>
              <a:rPr lang="nl-NL" sz="1400">
                <a:solidFill>
                  <a:srgbClr val="F5844C"/>
                </a:solidFill>
              </a:rPr>
              <a:t> vk:id</a:t>
            </a:r>
            <a:r>
              <a:rPr lang="nl-NL" sz="1400">
                <a:solidFill>
                  <a:srgbClr val="FF8040"/>
                </a:solidFill>
              </a:rPr>
              <a:t>=</a:t>
            </a:r>
            <a:r>
              <a:rPr lang="nl-NL" sz="1400">
                <a:solidFill>
                  <a:srgbClr val="993300"/>
                </a:solidFill>
              </a:rPr>
              <a:t>"nl.vk.d.5-I.2.2"</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&lt;section</a:t>
            </a:r>
            <a:r>
              <a:rPr lang="nl-NL" sz="1400">
                <a:solidFill>
                  <a:srgbClr val="F5844C"/>
                </a:solidFill>
              </a:rPr>
              <a:t> vk:title</a:t>
            </a:r>
            <a:r>
              <a:rPr lang="nl-NL" sz="1400">
                <a:solidFill>
                  <a:srgbClr val="FF8040"/>
                </a:solidFill>
              </a:rPr>
              <a:t>=</a:t>
            </a:r>
            <a:r>
              <a:rPr lang="nl-NL" sz="1400">
                <a:solidFill>
                  <a:srgbClr val="993300"/>
                </a:solidFill>
              </a:rPr>
              <a:t>"II.  Midden-Oosten, lente 1941"</a:t>
            </a:r>
            <a:r>
              <a:rPr lang="nl-NL" sz="1400">
                <a:solidFill>
                  <a:srgbClr val="F5844C"/>
                </a:solidFill>
              </a:rPr>
              <a:t> vk:id</a:t>
            </a:r>
            <a:r>
              <a:rPr lang="nl-NL" sz="1400">
                <a:solidFill>
                  <a:srgbClr val="FF8040"/>
                </a:solidFill>
              </a:rPr>
              <a:t>=</a:t>
            </a:r>
            <a:r>
              <a:rPr lang="nl-NL" sz="1400">
                <a:solidFill>
                  <a:srgbClr val="993300"/>
                </a:solidFill>
              </a:rPr>
              <a:t>"nl.vk.d.5-I.2.3"</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&lt;subsection</a:t>
            </a:r>
            <a:r>
              <a:rPr lang="nl-NL" sz="1400">
                <a:solidFill>
                  <a:srgbClr val="F5844C"/>
                </a:solidFill>
              </a:rPr>
              <a:t> vk:id</a:t>
            </a:r>
            <a:r>
              <a:rPr lang="nl-NL" sz="1400">
                <a:solidFill>
                  <a:srgbClr val="FF8040"/>
                </a:solidFill>
              </a:rPr>
              <a:t>=</a:t>
            </a:r>
            <a:r>
              <a:rPr lang="nl-NL" sz="1400">
                <a:solidFill>
                  <a:srgbClr val="993300"/>
                </a:solidFill>
              </a:rPr>
              <a:t>"nl.vk.d.5-I.2.3.1"</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&lt;subsection</a:t>
            </a:r>
            <a:r>
              <a:rPr lang="nl-NL" sz="1400">
                <a:solidFill>
                  <a:srgbClr val="F5844C"/>
                </a:solidFill>
              </a:rPr>
              <a:t> vk:id</a:t>
            </a:r>
            <a:r>
              <a:rPr lang="nl-NL" sz="1400">
                <a:solidFill>
                  <a:srgbClr val="FF8040"/>
                </a:solidFill>
              </a:rPr>
              <a:t>=</a:t>
            </a:r>
            <a:r>
              <a:rPr lang="nl-NL" sz="1400">
                <a:solidFill>
                  <a:srgbClr val="993300"/>
                </a:solidFill>
              </a:rPr>
              <a:t>"nl.vk.d.5-I.2.3.2"</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&lt;p</a:t>
            </a:r>
            <a:r>
              <a:rPr lang="nl-NL" sz="1400">
                <a:solidFill>
                  <a:srgbClr val="F5844C"/>
                </a:solidFill>
              </a:rPr>
              <a:t> vk:pdf-page-ref</a:t>
            </a:r>
            <a:r>
              <a:rPr lang="nl-NL" sz="1400">
                <a:solidFill>
                  <a:srgbClr val="FF8040"/>
                </a:solidFill>
              </a:rPr>
              <a:t>=</a:t>
            </a:r>
            <a:r>
              <a:rPr lang="nl-NL" sz="1400">
                <a:solidFill>
                  <a:srgbClr val="993300"/>
                </a:solidFill>
              </a:rPr>
              <a:t>"21"</a:t>
            </a:r>
            <a:r>
              <a:rPr lang="nl-NL" sz="1400">
                <a:solidFill>
                  <a:srgbClr val="F5844C"/>
                </a:solidFill>
              </a:rPr>
              <a:t> vk:id</a:t>
            </a:r>
            <a:r>
              <a:rPr lang="nl-NL" sz="1400">
                <a:solidFill>
                  <a:srgbClr val="FF8040"/>
                </a:solidFill>
              </a:rPr>
              <a:t>=</a:t>
            </a:r>
            <a:r>
              <a:rPr lang="nl-NL" sz="1400">
                <a:solidFill>
                  <a:srgbClr val="993300"/>
                </a:solidFill>
              </a:rPr>
              <a:t>"nl.vk.d.5-I.2.3.2.1"</a:t>
            </a:r>
            <a:r>
              <a:rPr lang="nl-NL" sz="1400">
                <a:solidFill>
                  <a:srgbClr val="000096"/>
                </a:solidFill>
              </a:rPr>
              <a:t>&gt;</a:t>
            </a:r>
            <a:r>
              <a:rPr lang="nl-NL" sz="1400">
                <a:solidFill>
                  <a:srgbClr val="000000"/>
                </a:solidFill>
              </a:rPr>
              <a:t>Hoe kon Engeland ooit de oorlog winnen?</a:t>
            </a:r>
            <a:r>
              <a:rPr lang="nl-NL" sz="1400">
                <a:solidFill>
                  <a:srgbClr val="000096"/>
                </a:solidFill>
              </a:rPr>
              <a:t>&lt;/p&gt;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&lt;p</a:t>
            </a:r>
            <a:r>
              <a:rPr lang="nl-NL" sz="1400">
                <a:solidFill>
                  <a:srgbClr val="F5844C"/>
                </a:solidFill>
              </a:rPr>
              <a:t> vk:pdf-page-ref</a:t>
            </a:r>
            <a:r>
              <a:rPr lang="nl-NL" sz="1400">
                <a:solidFill>
                  <a:srgbClr val="FF8040"/>
                </a:solidFill>
              </a:rPr>
              <a:t>=</a:t>
            </a:r>
            <a:r>
              <a:rPr lang="nl-NL" sz="1400">
                <a:solidFill>
                  <a:srgbClr val="993300"/>
                </a:solidFill>
              </a:rPr>
              <a:t>"21"</a:t>
            </a:r>
            <a:r>
              <a:rPr lang="nl-NL" sz="1400">
                <a:solidFill>
                  <a:srgbClr val="F5844C"/>
                </a:solidFill>
              </a:rPr>
              <a:t> vk:id</a:t>
            </a:r>
            <a:r>
              <a:rPr lang="nl-NL" sz="1400">
                <a:solidFill>
                  <a:srgbClr val="FF8040"/>
                </a:solidFill>
              </a:rPr>
              <a:t>=</a:t>
            </a:r>
            <a:r>
              <a:rPr lang="nl-NL" sz="1400">
                <a:solidFill>
                  <a:srgbClr val="993300"/>
                </a:solidFill>
              </a:rPr>
              <a:t>"nl.vk.d.5-I.2.3.2.2"</a:t>
            </a:r>
            <a:r>
              <a:rPr lang="nl-NL" sz="1400">
                <a:solidFill>
                  <a:srgbClr val="000096"/>
                </a:solidFill>
              </a:rPr>
              <a:t>&gt;</a:t>
            </a:r>
            <a:r>
              <a:rPr lang="nl-NL" sz="1400">
                <a:solidFill>
                  <a:srgbClr val="000000"/>
                </a:solidFill>
              </a:rPr>
              <a:t>Het is, achteraf gezien, volstrekt duidelijk ...</a:t>
            </a:r>
            <a:br>
              <a:rPr lang="nl-NL" sz="1400">
                <a:solidFill>
                  <a:srgbClr val="000000"/>
                </a:solidFill>
              </a:rPr>
            </a:br>
            <a:r>
              <a:rPr lang="nl-NL" sz="1400">
                <a:solidFill>
                  <a:srgbClr val="000000"/>
                </a:solidFill>
              </a:rPr>
              <a:t>               </a:t>
            </a:r>
            <a:r>
              <a:rPr lang="nl-NL" sz="1400">
                <a:solidFill>
                  <a:srgbClr val="000096"/>
                </a:solidFill>
              </a:rPr>
              <a:t>&lt;p</a:t>
            </a:r>
            <a:r>
              <a:rPr lang="nl-NL" sz="1400">
                <a:solidFill>
                  <a:srgbClr val="F5844C"/>
                </a:solidFill>
              </a:rPr>
              <a:t> vk:pdf-page-ref</a:t>
            </a:r>
            <a:r>
              <a:rPr lang="nl-NL" sz="1400">
                <a:solidFill>
                  <a:srgbClr val="FF8040"/>
                </a:solidFill>
              </a:rPr>
              <a:t>=</a:t>
            </a:r>
            <a:r>
              <a:rPr lang="nl-NL" sz="1400">
                <a:solidFill>
                  <a:srgbClr val="993300"/>
                </a:solidFill>
              </a:rPr>
              <a:t>"22"</a:t>
            </a:r>
            <a:r>
              <a:rPr lang="nl-NL" sz="1400">
                <a:solidFill>
                  <a:srgbClr val="F5844C"/>
                </a:solidFill>
              </a:rPr>
              <a:t> vk:id</a:t>
            </a:r>
            <a:r>
              <a:rPr lang="nl-NL" sz="1400">
                <a:solidFill>
                  <a:srgbClr val="FF8040"/>
                </a:solidFill>
              </a:rPr>
              <a:t>=</a:t>
            </a:r>
            <a:r>
              <a:rPr lang="nl-NL" sz="1400">
                <a:solidFill>
                  <a:srgbClr val="993300"/>
                </a:solidFill>
              </a:rPr>
              <a:t>"nl.vk.d.5-I.2.3.2.3"</a:t>
            </a:r>
            <a:r>
              <a:rPr lang="nl-NL" sz="1400">
                <a:solidFill>
                  <a:srgbClr val="000096"/>
                </a:solidFill>
              </a:rPr>
              <a:t>&gt;</a:t>
            </a:r>
            <a:r>
              <a:rPr lang="nl-NL" sz="1400">
                <a:solidFill>
                  <a:srgbClr val="000000"/>
                </a:solidFill>
              </a:rPr>
              <a:t>Deze conceptie was bemoedigend en dit ...</a:t>
            </a:r>
            <a:br>
              <a:rPr lang="nl-NL" sz="1400">
                <a:solidFill>
                  <a:srgbClr val="000000"/>
                </a:solidFill>
              </a:rPr>
            </a:br>
            <a:r>
              <a:rPr lang="nl-NL" sz="1400">
                <a:solidFill>
                  <a:srgbClr val="000000"/>
                </a:solidFill>
              </a:rPr>
              <a:t>                   </a:t>
            </a:r>
            <a:r>
              <a:rPr lang="nl-NL" sz="1400">
                <a:solidFill>
                  <a:srgbClr val="000096"/>
                </a:solidFill>
              </a:rPr>
              <a:t>&lt;page</a:t>
            </a:r>
            <a:r>
              <a:rPr lang="nl-NL" sz="1400">
                <a:solidFill>
                  <a:srgbClr val="F5844C"/>
                </a:solidFill>
              </a:rPr>
              <a:t> vk:pdf-page</a:t>
            </a:r>
            <a:r>
              <a:rPr lang="nl-NL" sz="1400">
                <a:solidFill>
                  <a:srgbClr val="FF8040"/>
                </a:solidFill>
              </a:rPr>
              <a:t>=</a:t>
            </a:r>
            <a:r>
              <a:rPr lang="nl-NL" sz="1400">
                <a:solidFill>
                  <a:srgbClr val="993300"/>
                </a:solidFill>
              </a:rPr>
              <a:t>"22"</a:t>
            </a:r>
            <a:r>
              <a:rPr lang="nl-NL" sz="1400">
                <a:solidFill>
                  <a:srgbClr val="F5844C"/>
                </a:solidFill>
              </a:rPr>
              <a:t> vk:original-page</a:t>
            </a:r>
            <a:r>
              <a:rPr lang="nl-NL" sz="1400">
                <a:solidFill>
                  <a:srgbClr val="FF8040"/>
                </a:solidFill>
              </a:rPr>
              <a:t>=</a:t>
            </a:r>
            <a:r>
              <a:rPr lang="nl-NL" sz="1400">
                <a:solidFill>
                  <a:srgbClr val="993300"/>
                </a:solidFill>
              </a:rPr>
              <a:t>"14"</a:t>
            </a:r>
            <a:r>
              <a:rPr lang="nl-NL" sz="1400">
                <a:solidFill>
                  <a:srgbClr val="F5844C"/>
                </a:solidFill>
              </a:rPr>
              <a:t> vk:id</a:t>
            </a:r>
            <a:r>
              <a:rPr lang="nl-NL" sz="1400">
                <a:solidFill>
                  <a:srgbClr val="FF8040"/>
                </a:solidFill>
              </a:rPr>
              <a:t>=</a:t>
            </a:r>
            <a:r>
              <a:rPr lang="nl-NL" sz="1400">
                <a:solidFill>
                  <a:srgbClr val="993300"/>
                </a:solidFill>
              </a:rPr>
              <a:t>"nl.vk.d.5-I.2.3.2.3.14"</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&lt;backofbook-ref&gt;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&lt;/page&gt;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&lt;header</a:t>
            </a:r>
            <a:r>
              <a:rPr lang="nl-NL" sz="1400">
                <a:solidFill>
                  <a:srgbClr val="F5844C"/>
                </a:solidFill>
              </a:rPr>
              <a:t> vk:id</a:t>
            </a:r>
            <a:r>
              <a:rPr lang="nl-NL" sz="1400">
                <a:solidFill>
                  <a:srgbClr val="FF8040"/>
                </a:solidFill>
              </a:rPr>
              <a:t>=</a:t>
            </a:r>
            <a:r>
              <a:rPr lang="nl-NL" sz="1400">
                <a:solidFill>
                  <a:srgbClr val="993300"/>
                </a:solidFill>
              </a:rPr>
              <a:t>"nl.vk.d.5-I.2.3.2.3.15"</a:t>
            </a:r>
            <a:r>
              <a:rPr lang="nl-NL" sz="1400">
                <a:solidFill>
                  <a:srgbClr val="000096"/>
                </a:solidFill>
              </a:rPr>
              <a:t>&gt;</a:t>
            </a:r>
            <a:r>
              <a:rPr lang="nl-NL" sz="1400">
                <a:solidFill>
                  <a:srgbClr val="000000"/>
                </a:solidFill>
              </a:rPr>
              <a:t>HET BRITSE OORLOGSPLAN</a:t>
            </a:r>
            <a:r>
              <a:rPr lang="nl-NL" sz="1400">
                <a:solidFill>
                  <a:srgbClr val="000096"/>
                </a:solidFill>
              </a:rPr>
              <a:t>&lt;/header&gt;</a:t>
            </a:r>
            <a:r>
              <a:rPr lang="nl-NL" sz="1400">
                <a:solidFill>
                  <a:srgbClr val="000000"/>
                </a:solidFill>
              </a:rPr>
              <a:t>men zich in Londen: in de ...</a:t>
            </a:r>
            <a:br>
              <a:rPr lang="nl-NL" sz="1400">
                <a:solidFill>
                  <a:srgbClr val="000000"/>
                </a:solidFill>
              </a:rPr>
            </a:br>
            <a:r>
              <a:rPr lang="nl-NL" sz="1400">
                <a:solidFill>
                  <a:srgbClr val="000000"/>
                </a:solidFill>
              </a:rPr>
              <a:t>               </a:t>
            </a:r>
            <a:r>
              <a:rPr lang="nl-NL" sz="1400">
                <a:solidFill>
                  <a:srgbClr val="000096"/>
                </a:solidFill>
              </a:rPr>
              <a:t>&lt;p</a:t>
            </a:r>
            <a:r>
              <a:rPr lang="nl-NL" sz="1400">
                <a:solidFill>
                  <a:srgbClr val="F5844C"/>
                </a:solidFill>
              </a:rPr>
              <a:t> vk:pdf-page-ref</a:t>
            </a:r>
            <a:r>
              <a:rPr lang="nl-NL" sz="1400">
                <a:solidFill>
                  <a:srgbClr val="FF8040"/>
                </a:solidFill>
              </a:rPr>
              <a:t>=</a:t>
            </a:r>
            <a:r>
              <a:rPr lang="nl-NL" sz="1400">
                <a:solidFill>
                  <a:srgbClr val="993300"/>
                </a:solidFill>
              </a:rPr>
              <a:t>"23"</a:t>
            </a:r>
            <a:r>
              <a:rPr lang="nl-NL" sz="1400">
                <a:solidFill>
                  <a:srgbClr val="F5844C"/>
                </a:solidFill>
              </a:rPr>
              <a:t> vk:id</a:t>
            </a:r>
            <a:r>
              <a:rPr lang="nl-NL" sz="1400">
                <a:solidFill>
                  <a:srgbClr val="FF8040"/>
                </a:solidFill>
              </a:rPr>
              <a:t>=</a:t>
            </a:r>
            <a:r>
              <a:rPr lang="nl-NL" sz="1400">
                <a:solidFill>
                  <a:srgbClr val="993300"/>
                </a:solidFill>
              </a:rPr>
              <a:t>"nl.vk.d.5-I.2.3.2.4"</a:t>
            </a:r>
            <a:r>
              <a:rPr lang="nl-NL" sz="1400">
                <a:solidFill>
                  <a:srgbClr val="000096"/>
                </a:solidFill>
              </a:rPr>
              <a:t>&gt;</a:t>
            </a:r>
            <a:r>
              <a:rPr lang="nl-NL" sz="1400">
                <a:solidFill>
                  <a:srgbClr val="000000"/>
                </a:solidFill>
              </a:rPr>
              <a:t>Hoe dat zij vooral Churchill ...</a:t>
            </a:r>
            <a:br>
              <a:rPr lang="nl-NL" sz="1400">
                <a:solidFill>
                  <a:srgbClr val="000000"/>
                </a:solidFill>
              </a:rPr>
            </a:br>
            <a:r>
              <a:rPr lang="nl-NL" sz="1400">
                <a:solidFill>
                  <a:srgbClr val="000000"/>
                </a:solidFill>
              </a:rPr>
              <a:t>               </a:t>
            </a:r>
            <a:r>
              <a:rPr lang="nl-NL" sz="1400">
                <a:solidFill>
                  <a:srgbClr val="000096"/>
                </a:solidFill>
              </a:rPr>
              <a:t>&lt;p</a:t>
            </a:r>
            <a:r>
              <a:rPr lang="nl-NL" sz="1400">
                <a:solidFill>
                  <a:srgbClr val="F5844C"/>
                </a:solidFill>
              </a:rPr>
              <a:t> vk:pdf-page-ref</a:t>
            </a:r>
            <a:r>
              <a:rPr lang="nl-NL" sz="1400">
                <a:solidFill>
                  <a:srgbClr val="FF8040"/>
                </a:solidFill>
              </a:rPr>
              <a:t>=</a:t>
            </a:r>
            <a:r>
              <a:rPr lang="nl-NL" sz="1400">
                <a:solidFill>
                  <a:srgbClr val="993300"/>
                </a:solidFill>
              </a:rPr>
              <a:t>"23"</a:t>
            </a:r>
            <a:r>
              <a:rPr lang="nl-NL" sz="1400">
                <a:solidFill>
                  <a:srgbClr val="F5844C"/>
                </a:solidFill>
              </a:rPr>
              <a:t> vk:id</a:t>
            </a:r>
            <a:r>
              <a:rPr lang="nl-NL" sz="1400">
                <a:solidFill>
                  <a:srgbClr val="FF8040"/>
                </a:solidFill>
              </a:rPr>
              <a:t>=</a:t>
            </a:r>
            <a:r>
              <a:rPr lang="nl-NL" sz="1400">
                <a:solidFill>
                  <a:srgbClr val="993300"/>
                </a:solidFill>
              </a:rPr>
              <a:t>"nl.vk.d.5-I.2.3.2.5"</a:t>
            </a:r>
            <a:r>
              <a:rPr lang="nl-NL" sz="1400">
                <a:solidFill>
                  <a:srgbClr val="000096"/>
                </a:solidFill>
              </a:rPr>
              <a:t>&gt;</a:t>
            </a:r>
            <a:r>
              <a:rPr lang="nl-NL" sz="1400">
                <a:solidFill>
                  <a:srgbClr val="000000"/>
                </a:solidFill>
              </a:rPr>
              <a:t>Had men dat in bezet Nederland vernomen ...</a:t>
            </a:r>
            <a:br>
              <a:rPr lang="nl-NL" sz="1400">
                <a:solidFill>
                  <a:srgbClr val="000000"/>
                </a:solidFill>
              </a:rPr>
            </a:br>
            <a:r>
              <a:rPr lang="nl-NL" sz="1400">
                <a:solidFill>
                  <a:srgbClr val="000000"/>
                </a:solidFill>
              </a:rPr>
              <a:t>            </a:t>
            </a:r>
            <a:r>
              <a:rPr lang="nl-NL" sz="1400">
                <a:solidFill>
                  <a:srgbClr val="000096"/>
                </a:solidFill>
              </a:rPr>
              <a:t>&lt;/subsection&gt;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&lt;/section&gt;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&lt;section</a:t>
            </a:r>
            <a:r>
              <a:rPr lang="nl-NL" sz="1400">
                <a:solidFill>
                  <a:srgbClr val="F5844C"/>
                </a:solidFill>
              </a:rPr>
              <a:t> vk:title</a:t>
            </a:r>
            <a:r>
              <a:rPr lang="nl-NL" sz="1400">
                <a:solidFill>
                  <a:srgbClr val="FF8040"/>
                </a:solidFill>
              </a:rPr>
              <a:t>=</a:t>
            </a:r>
            <a:r>
              <a:rPr lang="nl-NL" sz="1400">
                <a:solidFill>
                  <a:srgbClr val="993300"/>
                </a:solidFill>
              </a:rPr>
              <a:t>"Publieke opinie"</a:t>
            </a:r>
            <a:r>
              <a:rPr lang="nl-NL" sz="1400">
                <a:solidFill>
                  <a:srgbClr val="F5844C"/>
                </a:solidFill>
              </a:rPr>
              <a:t> vk:id</a:t>
            </a:r>
            <a:r>
              <a:rPr lang="nl-NL" sz="1400">
                <a:solidFill>
                  <a:srgbClr val="FF8040"/>
                </a:solidFill>
              </a:rPr>
              <a:t>=</a:t>
            </a:r>
            <a:r>
              <a:rPr lang="nl-NL" sz="1400">
                <a:solidFill>
                  <a:srgbClr val="993300"/>
                </a:solidFill>
              </a:rPr>
              <a:t>"nl.vk.d.5-I.2.4"</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&lt;subsection</a:t>
            </a:r>
            <a:r>
              <a:rPr lang="nl-NL" sz="1400">
                <a:solidFill>
                  <a:srgbClr val="F5844C"/>
                </a:solidFill>
              </a:rPr>
              <a:t> vk:id</a:t>
            </a:r>
            <a:r>
              <a:rPr lang="nl-NL" sz="1400">
                <a:solidFill>
                  <a:srgbClr val="FF8040"/>
                </a:solidFill>
              </a:rPr>
              <a:t>=</a:t>
            </a:r>
            <a:r>
              <a:rPr lang="nl-NL" sz="1400">
                <a:solidFill>
                  <a:srgbClr val="993300"/>
                </a:solidFill>
              </a:rPr>
              <a:t>"nl.vk.d.5-I.2.4.1"</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&lt;p</a:t>
            </a:r>
            <a:r>
              <a:rPr lang="nl-NL" sz="1400">
                <a:solidFill>
                  <a:srgbClr val="F5844C"/>
                </a:solidFill>
              </a:rPr>
              <a:t> vk:pdf-page-ref</a:t>
            </a:r>
            <a:r>
              <a:rPr lang="nl-NL" sz="1400">
                <a:solidFill>
                  <a:srgbClr val="FF8040"/>
                </a:solidFill>
              </a:rPr>
              <a:t>=</a:t>
            </a:r>
            <a:r>
              <a:rPr lang="nl-NL" sz="1400">
                <a:solidFill>
                  <a:srgbClr val="993300"/>
                </a:solidFill>
              </a:rPr>
              <a:t>"23"</a:t>
            </a:r>
            <a:r>
              <a:rPr lang="nl-NL" sz="1400">
                <a:solidFill>
                  <a:srgbClr val="F5844C"/>
                </a:solidFill>
              </a:rPr>
              <a:t> vk:id</a:t>
            </a:r>
            <a:r>
              <a:rPr lang="nl-NL" sz="1400">
                <a:solidFill>
                  <a:srgbClr val="FF8040"/>
                </a:solidFill>
              </a:rPr>
              <a:t>=</a:t>
            </a:r>
            <a:r>
              <a:rPr lang="nl-NL" sz="1400">
                <a:solidFill>
                  <a:srgbClr val="993300"/>
                </a:solidFill>
              </a:rPr>
              <a:t>"nl.vk.d.5-I.2.4.1.1"</a:t>
            </a:r>
            <a:r>
              <a:rPr lang="nl-NL" sz="1400">
                <a:solidFill>
                  <a:srgbClr val="000096"/>
                </a:solidFill>
              </a:rPr>
              <a:t>&gt;</a:t>
            </a:r>
            <a:r>
              <a:rPr lang="nl-NL" sz="1400">
                <a:solidFill>
                  <a:srgbClr val="000000"/>
                </a:solidFill>
              </a:rPr>
              <a:t>Het verwachtingspatroon van een volk ...</a:t>
            </a:r>
            <a:br>
              <a:rPr lang="nl-NL" sz="1400">
                <a:solidFill>
                  <a:srgbClr val="000000"/>
                </a:solidFill>
              </a:rPr>
            </a:br>
            <a:r>
              <a:rPr lang="nl-NL" sz="1400">
                <a:solidFill>
                  <a:srgbClr val="000000"/>
                </a:solidFill>
              </a:rPr>
              <a:t>               </a:t>
            </a:r>
            <a:r>
              <a:rPr lang="nl-NL" sz="1400">
                <a:solidFill>
                  <a:srgbClr val="000096"/>
                </a:solidFill>
              </a:rPr>
              <a:t>&lt;p</a:t>
            </a:r>
            <a:r>
              <a:rPr lang="nl-NL" sz="1400">
                <a:solidFill>
                  <a:srgbClr val="F5844C"/>
                </a:solidFill>
              </a:rPr>
              <a:t> vk:pdf-page-ref</a:t>
            </a:r>
            <a:r>
              <a:rPr lang="nl-NL" sz="1400">
                <a:solidFill>
                  <a:srgbClr val="FF8040"/>
                </a:solidFill>
              </a:rPr>
              <a:t>=</a:t>
            </a:r>
            <a:r>
              <a:rPr lang="nl-NL" sz="1400">
                <a:solidFill>
                  <a:srgbClr val="993300"/>
                </a:solidFill>
              </a:rPr>
              <a:t>"23"</a:t>
            </a:r>
            <a:r>
              <a:rPr lang="nl-NL" sz="1400">
                <a:solidFill>
                  <a:srgbClr val="F5844C"/>
                </a:solidFill>
              </a:rPr>
              <a:t> vk:id</a:t>
            </a:r>
            <a:r>
              <a:rPr lang="nl-NL" sz="1400">
                <a:solidFill>
                  <a:srgbClr val="FF8040"/>
                </a:solidFill>
              </a:rPr>
              <a:t>=</a:t>
            </a:r>
            <a:r>
              <a:rPr lang="nl-NL" sz="1400">
                <a:solidFill>
                  <a:srgbClr val="993300"/>
                </a:solidFill>
              </a:rPr>
              <a:t>"nl.vk.d.5-I.2.4.1.2"</a:t>
            </a:r>
            <a:r>
              <a:rPr lang="nl-NL" sz="1400">
                <a:solidFill>
                  <a:srgbClr val="000096"/>
                </a:solidFill>
              </a:rPr>
              <a:t>&gt;</a:t>
            </a:r>
            <a:r>
              <a:rPr lang="nl-NL" sz="1400">
                <a:solidFill>
                  <a:srgbClr val="000000"/>
                </a:solidFill>
              </a:rPr>
              <a:t>1 Aangehaald in Butler ....</a:t>
            </a:r>
            <a:br>
              <a:rPr lang="nl-NL" sz="1400">
                <a:solidFill>
                  <a:srgbClr val="000000"/>
                </a:solidFill>
              </a:rPr>
            </a:br>
            <a:r>
              <a:rPr lang="nl-NL" sz="1400">
                <a:solidFill>
                  <a:srgbClr val="000000"/>
                </a:solidFill>
              </a:rPr>
              <a:t>                   </a:t>
            </a:r>
            <a:r>
              <a:rPr lang="nl-NL" sz="1400">
                <a:solidFill>
                  <a:srgbClr val="000096"/>
                </a:solidFill>
              </a:rPr>
              <a:t>&lt;page</a:t>
            </a:r>
            <a:r>
              <a:rPr lang="nl-NL" sz="1400">
                <a:solidFill>
                  <a:srgbClr val="F5844C"/>
                </a:solidFill>
              </a:rPr>
              <a:t> vk:pdf-page</a:t>
            </a:r>
            <a:r>
              <a:rPr lang="nl-NL" sz="1400">
                <a:solidFill>
                  <a:srgbClr val="FF8040"/>
                </a:solidFill>
              </a:rPr>
              <a:t>=</a:t>
            </a:r>
            <a:r>
              <a:rPr lang="nl-NL" sz="1400">
                <a:solidFill>
                  <a:srgbClr val="993300"/>
                </a:solidFill>
              </a:rPr>
              <a:t>"23"</a:t>
            </a:r>
            <a:r>
              <a:rPr lang="nl-NL" sz="1400">
                <a:solidFill>
                  <a:srgbClr val="F5844C"/>
                </a:solidFill>
              </a:rPr>
              <a:t> vk:original-page</a:t>
            </a:r>
            <a:r>
              <a:rPr lang="nl-NL" sz="1400">
                <a:solidFill>
                  <a:srgbClr val="FF8040"/>
                </a:solidFill>
              </a:rPr>
              <a:t>=</a:t>
            </a:r>
            <a:r>
              <a:rPr lang="nl-NL" sz="1400">
                <a:solidFill>
                  <a:srgbClr val="993300"/>
                </a:solidFill>
              </a:rPr>
              <a:t>"15"</a:t>
            </a:r>
            <a:r>
              <a:rPr lang="nl-NL" sz="1400">
                <a:solidFill>
                  <a:srgbClr val="F5844C"/>
                </a:solidFill>
              </a:rPr>
              <a:t> vk:id</a:t>
            </a:r>
            <a:r>
              <a:rPr lang="nl-NL" sz="1400">
                <a:solidFill>
                  <a:srgbClr val="FF8040"/>
                </a:solidFill>
              </a:rPr>
              <a:t>=</a:t>
            </a:r>
            <a:r>
              <a:rPr lang="nl-NL" sz="1400">
                <a:solidFill>
                  <a:srgbClr val="993300"/>
                </a:solidFill>
              </a:rPr>
              <a:t>"nl.vk.d.5-I.2.4.1.2.4"</a:t>
            </a:r>
            <a:r>
              <a:rPr lang="nl-NL" sz="1400">
                <a:solidFill>
                  <a:srgbClr val="000096"/>
                </a:solidFill>
              </a:rPr>
              <a:t>&gt;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&lt;backofbook-ref&gt;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&lt;lemma-ref&gt;</a:t>
            </a:r>
            <a:r>
              <a:rPr lang="nl-NL" sz="1400">
                <a:solidFill>
                  <a:srgbClr val="000000"/>
                </a:solidFill>
              </a:rPr>
              <a:t>Azoren</a:t>
            </a:r>
            <a:r>
              <a:rPr lang="nl-NL" sz="1400">
                <a:solidFill>
                  <a:srgbClr val="000096"/>
                </a:solidFill>
              </a:rPr>
              <a:t>&lt;/lemma-ref&gt;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&lt;lemma-ref&gt;</a:t>
            </a:r>
            <a:r>
              <a:rPr lang="nl-NL" sz="1400">
                <a:solidFill>
                  <a:srgbClr val="000000"/>
                </a:solidFill>
              </a:rPr>
              <a:t>Bomber Command</a:t>
            </a:r>
            <a:r>
              <a:rPr lang="nl-NL" sz="1400">
                <a:solidFill>
                  <a:srgbClr val="000096"/>
                </a:solidFill>
              </a:rPr>
              <a:t>&lt;/lemma-ref&gt;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&lt;lemma-ref&gt;</a:t>
            </a:r>
            <a:r>
              <a:rPr lang="nl-NL" sz="1400">
                <a:solidFill>
                  <a:srgbClr val="000000"/>
                </a:solidFill>
              </a:rPr>
              <a:t>Canarische eilanden</a:t>
            </a:r>
            <a:r>
              <a:rPr lang="nl-NL" sz="1400">
                <a:solidFill>
                  <a:srgbClr val="000096"/>
                </a:solidFill>
              </a:rPr>
              <a:t>&lt;/lemma-ref&gt;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&lt;lemma-ref&gt;</a:t>
            </a:r>
            <a:r>
              <a:rPr lang="nl-NL" sz="1400">
                <a:solidFill>
                  <a:srgbClr val="000000"/>
                </a:solidFill>
              </a:rPr>
              <a:t>Madeira</a:t>
            </a:r>
            <a:r>
              <a:rPr lang="nl-NL" sz="1400">
                <a:solidFill>
                  <a:srgbClr val="000096"/>
                </a:solidFill>
              </a:rPr>
              <a:t>&lt;/lemma-ref&gt;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&lt;lemma-ref&gt;</a:t>
            </a:r>
            <a:r>
              <a:rPr lang="nl-NL" sz="1400">
                <a:solidFill>
                  <a:srgbClr val="000000"/>
                </a:solidFill>
              </a:rPr>
              <a:t>Portugal</a:t>
            </a:r>
            <a:r>
              <a:rPr lang="nl-NL" sz="1400">
                <a:solidFill>
                  <a:srgbClr val="000096"/>
                </a:solidFill>
              </a:rPr>
              <a:t>&lt;/lemma-ref&gt;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&lt;lemma-ref&gt;</a:t>
            </a:r>
            <a:r>
              <a:rPr lang="nl-NL" sz="1400">
                <a:solidFill>
                  <a:srgbClr val="000000"/>
                </a:solidFill>
              </a:rPr>
              <a:t>Spanje</a:t>
            </a:r>
            <a:r>
              <a:rPr lang="nl-NL" sz="1400">
                <a:solidFill>
                  <a:srgbClr val="000096"/>
                </a:solidFill>
              </a:rPr>
              <a:t>&lt;/lemma-ref&gt;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&lt;lemma-ref&gt;</a:t>
            </a:r>
            <a:r>
              <a:rPr lang="nl-NL" sz="1400">
                <a:solidFill>
                  <a:srgbClr val="000000"/>
                </a:solidFill>
              </a:rPr>
              <a:t>Tsjechoslowakije</a:t>
            </a:r>
            <a:r>
              <a:rPr lang="nl-NL" sz="1400">
                <a:solidFill>
                  <a:srgbClr val="000096"/>
                </a:solidFill>
              </a:rPr>
              <a:t>&lt;/lemma-ref&gt;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&lt;/backofbook-ref&gt;</a:t>
            </a:r>
            <a:r>
              <a:rPr lang="nl-NL" sz="1400">
                <a:solidFill>
                  <a:srgbClr val="000000"/>
                </a:solidFill>
              </a:rPr>
              <a:t/>
            </a:r>
            <a:br>
              <a:rPr lang="nl-NL" sz="1400">
                <a:solidFill>
                  <a:srgbClr val="000000"/>
                </a:solidFill>
              </a:rPr>
            </a:br>
            <a:r>
              <a:rPr lang="nl-NL" sz="1400">
                <a:solidFill>
                  <a:srgbClr val="000000"/>
                </a:solidFill>
              </a:rPr>
              <a:t>                  </a:t>
            </a:r>
            <a:r>
              <a:rPr lang="nl-NL" sz="1400">
                <a:solidFill>
                  <a:srgbClr val="000096"/>
                </a:solidFill>
              </a:rPr>
              <a:t>&lt;/page&gt;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
          <p:cNvSpPr>
            <a:spLocks noChangeArrowheads="1"/>
          </p:cNvSpPr>
          <p:nvPr/>
        </p:nvSpPr>
        <p:spPr bwMode="auto">
          <a:xfrm>
            <a:off x="6051550" y="1512888"/>
            <a:ext cx="3011488" cy="531812"/>
          </a:xfrm>
          <a:prstGeom prst="roundRect">
            <a:avLst>
              <a:gd name="adj" fmla="val 296"/>
            </a:avLst>
          </a:prstGeom>
          <a:noFill/>
          <a:ln w="9525">
            <a:solidFill>
              <a:srgbClr val="FF0000"/>
            </a:solidFill>
            <a:round/>
            <a:headEnd/>
            <a:tailEnd/>
          </a:ln>
          <a:effectLst/>
        </p:spPr>
        <p:txBody>
          <a:bodyPr wrap="none" anchor="ctr"/>
          <a:lstStyle/>
          <a:p>
            <a:endParaRPr lang="nl-NL"/>
          </a:p>
        </p:txBody>
      </p:sp>
      <p:sp>
        <p:nvSpPr>
          <p:cNvPr id="6147" name="Rectangle 2"/>
          <p:cNvSpPr>
            <a:spLocks noGrp="1" noChangeArrowheads="1"/>
          </p:cNvSpPr>
          <p:nvPr>
            <p:ph type="title"/>
          </p:nvPr>
        </p:nvSpPr>
        <p:spPr>
          <a:xfrm>
            <a:off x="503238" y="346075"/>
            <a:ext cx="9070975" cy="1171575"/>
          </a:xfrm>
        </p:spPr>
        <p:txBody>
          <a:bodyPr tIns="38807"/>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t>Resolver</a:t>
            </a:r>
          </a:p>
        </p:txBody>
      </p:sp>
      <p:sp>
        <p:nvSpPr>
          <p:cNvPr id="6148" name="Text Box 3"/>
          <p:cNvSpPr txBox="1">
            <a:spLocks noChangeArrowheads="1"/>
          </p:cNvSpPr>
          <p:nvPr/>
        </p:nvSpPr>
        <p:spPr bwMode="auto">
          <a:xfrm>
            <a:off x="627063" y="1527175"/>
            <a:ext cx="8994775" cy="971550"/>
          </a:xfrm>
          <a:prstGeom prst="rect">
            <a:avLst/>
          </a:prstGeom>
          <a:noFill/>
          <a:ln w="9525">
            <a:noFill/>
            <a:round/>
            <a:headEnd/>
            <a:tailEnd/>
          </a:ln>
          <a:effectLst/>
        </p:spPr>
        <p:txBody>
          <a:bodyPr lIns="90000" tIns="69695"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z="2800">
                <a:solidFill>
                  <a:srgbClr val="000000"/>
                </a:solidFill>
              </a:rPr>
              <a:t>http://resolver.loedejongdigitaal.nl/nl.vk.d.5-II.6.1.2.2</a:t>
            </a:r>
          </a:p>
        </p:txBody>
      </p:sp>
      <p:sp>
        <p:nvSpPr>
          <p:cNvPr id="6149" name="Text Box 4"/>
          <p:cNvSpPr txBox="1">
            <a:spLocks noChangeArrowheads="1"/>
          </p:cNvSpPr>
          <p:nvPr/>
        </p:nvSpPr>
        <p:spPr bwMode="auto">
          <a:xfrm>
            <a:off x="220663" y="3525838"/>
            <a:ext cx="9752012" cy="3930650"/>
          </a:xfrm>
          <a:prstGeom prst="rect">
            <a:avLst/>
          </a:prstGeom>
          <a:noFill/>
          <a:ln w="9525">
            <a:noFill/>
            <a:round/>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nl-NL">
                <a:solidFill>
                  <a:srgbClr val="000096"/>
                </a:solidFill>
              </a:rPr>
              <a:t>&lt;p</a:t>
            </a:r>
            <a:r>
              <a:rPr lang="nl-NL">
                <a:solidFill>
                  <a:srgbClr val="F5844C"/>
                </a:solidFill>
              </a:rPr>
              <a:t> vk:pdf-page-ref</a:t>
            </a:r>
            <a:r>
              <a:rPr lang="nl-NL">
                <a:solidFill>
                  <a:srgbClr val="FF8040"/>
                </a:solidFill>
              </a:rPr>
              <a:t>=</a:t>
            </a:r>
            <a:r>
              <a:rPr lang="nl-NL">
                <a:solidFill>
                  <a:srgbClr val="993300"/>
                </a:solidFill>
              </a:rPr>
              <a:t>"338"</a:t>
            </a:r>
            <a:r>
              <a:rPr lang="nl-NL">
                <a:solidFill>
                  <a:srgbClr val="F5844C"/>
                </a:solidFill>
              </a:rPr>
              <a:t> vk:id</a:t>
            </a:r>
            <a:r>
              <a:rPr lang="nl-NL">
                <a:solidFill>
                  <a:srgbClr val="FF8040"/>
                </a:solidFill>
              </a:rPr>
              <a:t>=</a:t>
            </a:r>
            <a:r>
              <a:rPr lang="nl-NL">
                <a:solidFill>
                  <a:srgbClr val="993300"/>
                </a:solidFill>
              </a:rPr>
              <a:t>"nl.vk.d.5-II.6.1.2.2"</a:t>
            </a:r>
            <a:r>
              <a:rPr lang="nl-NL">
                <a:solidFill>
                  <a:srgbClr val="000096"/>
                </a:solidFill>
              </a:rPr>
              <a:t>&gt;</a:t>
            </a:r>
            <a:r>
              <a:rPr lang="nl-NL">
                <a:solidFill>
                  <a:srgbClr val="000000"/>
                </a:solidFill>
              </a:rPr>
              <a:t>En in het algemeen leed de Geallieerde koopvaardij in de eerste zes maanden van '42 opnieuw zeer zware verliezen. Zij waren vooral gevolg van het feit dat de Amerikanen traag waren met het treffen van veiligheidsmaatregelen in de Caraïbische Zee en in de zeegebieden bij de Amerikaanse oostkust. Maandenlang vonden</a:t>
            </a:r>
            <a:r>
              <a:rPr lang="nl-NL">
                <a:solidFill>
                  <a:srgbClr val="000096"/>
                </a:solidFill>
              </a:rPr>
              <a:t>&lt;i&gt;</a:t>
            </a:r>
            <a:r>
              <a:rPr lang="nl-NL">
                <a:solidFill>
                  <a:srgbClr val="000000"/>
                </a:solidFill>
              </a:rPr>
              <a:t>U-Boote</a:t>
            </a:r>
            <a:r>
              <a:rPr lang="nl-NL">
                <a:solidFill>
                  <a:srgbClr val="000096"/>
                </a:solidFill>
              </a:rPr>
              <a:t>&lt;/i&gt;</a:t>
            </a:r>
            <a:r>
              <a:rPr lang="nl-NL">
                <a:solidFill>
                  <a:srgbClr val="000000"/>
                </a:solidFill>
              </a:rPr>
              <a:t>daar een uiterst profijtelijk jachtterrein. Het aantal</a:t>
            </a:r>
            <a:r>
              <a:rPr lang="nl-NL">
                <a:solidFill>
                  <a:srgbClr val="000096"/>
                </a:solidFill>
              </a:rPr>
              <a:t>&lt;i&gt;</a:t>
            </a:r>
            <a:r>
              <a:rPr lang="nl-NL">
                <a:solidFill>
                  <a:srgbClr val="000000"/>
                </a:solidFill>
              </a:rPr>
              <a:t>U-Boote</a:t>
            </a:r>
            <a:r>
              <a:rPr lang="nl-NL">
                <a:solidFill>
                  <a:srgbClr val="000096"/>
                </a:solidFill>
              </a:rPr>
              <a:t>&lt;/i&gt;</a:t>
            </a:r>
            <a:r>
              <a:rPr lang="nl-NL">
                <a:solidFill>
                  <a:srgbClr val="000000"/>
                </a:solidFill>
              </a:rPr>
              <a:t>nam ook steeds toe; in juli '41 waren er constant 65 in de vaart, in juli '42 140. Hitler bezat er toen 331 en er waren, doordat de</a:t>
            </a:r>
            <a:r>
              <a:rPr lang="nl-NL">
                <a:solidFill>
                  <a:srgbClr val="000096"/>
                </a:solidFill>
              </a:rPr>
              <a:t>&lt;i&gt;</a:t>
            </a:r>
            <a:r>
              <a:rPr lang="nl-NL">
                <a:solidFill>
                  <a:srgbClr val="000000"/>
                </a:solidFill>
              </a:rPr>
              <a:t>U-Boote</a:t>
            </a:r>
            <a:r>
              <a:rPr lang="nl-NL">
                <a:solidFill>
                  <a:srgbClr val="000096"/>
                </a:solidFill>
              </a:rPr>
              <a:t>&lt;/i&gt;</a:t>
            </a:r>
            <a:r>
              <a:rPr lang="nl-NL">
                <a:solidFill>
                  <a:srgbClr val="000000"/>
                </a:solidFill>
              </a:rPr>
              <a:t>zich zo verspreid hadden, in de zeven maandenvan januari t.e.m. juli '42 slechts weinige vernietigd: 31. In die periode verloren de Geallieerden daartentegen per maand gemiddeld meer dan een half miljoen ton aan scheepsruimte. Het waren vooral die scheepsverliezen die de Geallieerde oorlogsleiders in de eerste helft van '42 voortdurend aanleiding gaven tot diepe bezorgdheid. Hoe haakten zij naar de dag waarop de Duitsers en Italianen uit NoordAfrika verdreven zouden zijn! Dan zou eindelijk de lange, schepen verslindende toevoerroute naar Egypte om Afrika heen door de zoveel kortere via de Straat van Gibraltar vervangen kunnen worden.</a:t>
            </a:r>
            <a:r>
              <a:rPr lang="nl-NL">
                <a:solidFill>
                  <a:srgbClr val="000096"/>
                </a:solidFill>
              </a:rPr>
              <a:t>&lt;/p&gt;</a:t>
            </a:r>
            <a:r>
              <a:rPr lang="nl-NL">
                <a:solidFill>
                  <a:srgbClr val="000000"/>
                </a:solidFill>
              </a:rPr>
              <a:t/>
            </a:r>
            <a:br>
              <a:rPr lang="nl-NL">
                <a:solidFill>
                  <a:srgbClr val="000000"/>
                </a:solidFill>
              </a:rPr>
            </a:br>
            <a:r>
              <a:rPr lang="nl-NL">
                <a:solidFill>
                  <a:srgbClr val="000000"/>
                </a:solidFill>
              </a:rPr>
              <a:t>    </a:t>
            </a:r>
          </a:p>
        </p:txBody>
      </p:sp>
      <p:sp>
        <p:nvSpPr>
          <p:cNvPr id="6150" name="Text Box 5"/>
          <p:cNvSpPr txBox="1">
            <a:spLocks noChangeArrowheads="1"/>
          </p:cNvSpPr>
          <p:nvPr/>
        </p:nvSpPr>
        <p:spPr bwMode="auto">
          <a:xfrm>
            <a:off x="84138" y="2703513"/>
            <a:ext cx="9815512" cy="403225"/>
          </a:xfrm>
          <a:prstGeom prst="rect">
            <a:avLst/>
          </a:prstGeom>
          <a:noFill/>
          <a:ln w="9525">
            <a:noFill/>
            <a:round/>
            <a:headEnd/>
            <a:tailEnd/>
          </a:ln>
          <a:effectLst/>
        </p:spPr>
        <p:txBody>
          <a:bodyPr wrap="none" lIns="90000" tIns="64403"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nl-NL" sz="2200" i="1">
                <a:solidFill>
                  <a:srgbClr val="000000"/>
                </a:solidFill>
              </a:rPr>
              <a:t>country, collection, doc-type, volume, chapter, section, sub-section, paragraph</a:t>
            </a:r>
          </a:p>
        </p:txBody>
      </p:sp>
      <p:sp>
        <p:nvSpPr>
          <p:cNvPr id="6151" name="Line 6"/>
          <p:cNvSpPr>
            <a:spLocks noChangeShapeType="1"/>
          </p:cNvSpPr>
          <p:nvPr/>
        </p:nvSpPr>
        <p:spPr bwMode="auto">
          <a:xfrm flipV="1">
            <a:off x="84138" y="2057400"/>
            <a:ext cx="5967412" cy="619125"/>
          </a:xfrm>
          <a:prstGeom prst="line">
            <a:avLst/>
          </a:prstGeom>
          <a:noFill/>
          <a:ln w="9525">
            <a:solidFill>
              <a:srgbClr val="FF0000"/>
            </a:solidFill>
            <a:round/>
            <a:headEnd/>
            <a:tailEnd/>
          </a:ln>
          <a:effectLst/>
        </p:spPr>
        <p:txBody>
          <a:bodyPr/>
          <a:lstStyle/>
          <a:p>
            <a:endParaRPr lang="en-US"/>
          </a:p>
        </p:txBody>
      </p:sp>
      <p:sp>
        <p:nvSpPr>
          <p:cNvPr id="6152" name="Line 7"/>
          <p:cNvSpPr>
            <a:spLocks noChangeShapeType="1"/>
          </p:cNvSpPr>
          <p:nvPr/>
        </p:nvSpPr>
        <p:spPr bwMode="auto">
          <a:xfrm>
            <a:off x="9048750" y="2058988"/>
            <a:ext cx="911225" cy="630237"/>
          </a:xfrm>
          <a:prstGeom prst="line">
            <a:avLst/>
          </a:prstGeom>
          <a:noFill/>
          <a:ln w="9525">
            <a:solidFill>
              <a:srgbClr val="FF0000"/>
            </a:solidFill>
            <a:round/>
            <a:headEnd/>
            <a:tailEnd/>
          </a:ln>
          <a:effectLst/>
        </p:spPr>
        <p:txBody>
          <a:bodyPr/>
          <a:lstStyle/>
          <a:p>
            <a:endParaRPr lang="en-US"/>
          </a:p>
        </p:txBody>
      </p:sp>
      <p:sp>
        <p:nvSpPr>
          <p:cNvPr id="6153" name="AutoShape 8"/>
          <p:cNvSpPr>
            <a:spLocks noChangeArrowheads="1"/>
          </p:cNvSpPr>
          <p:nvPr/>
        </p:nvSpPr>
        <p:spPr bwMode="auto">
          <a:xfrm>
            <a:off x="84138" y="2674938"/>
            <a:ext cx="9875837" cy="461962"/>
          </a:xfrm>
          <a:prstGeom prst="roundRect">
            <a:avLst>
              <a:gd name="adj" fmla="val 343"/>
            </a:avLst>
          </a:prstGeom>
          <a:noFill/>
          <a:ln w="9525">
            <a:solidFill>
              <a:srgbClr val="FF0000"/>
            </a:solidFill>
            <a:round/>
            <a:headEnd/>
            <a:tailEnd/>
          </a:ln>
          <a:effectLst/>
        </p:spPr>
        <p:txBody>
          <a:bodyPr wrap="none" anchor="ctr"/>
          <a:lstStyle/>
          <a:p>
            <a:endParaRPr lang="nl-NL"/>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
          <p:cNvSpPr>
            <a:spLocks noChangeArrowheads="1"/>
          </p:cNvSpPr>
          <p:nvPr/>
        </p:nvSpPr>
        <p:spPr bwMode="auto">
          <a:xfrm>
            <a:off x="392113" y="1849438"/>
            <a:ext cx="1849437" cy="4902200"/>
          </a:xfrm>
          <a:prstGeom prst="roundRect">
            <a:avLst>
              <a:gd name="adj" fmla="val 83"/>
            </a:avLst>
          </a:prstGeom>
          <a:solidFill>
            <a:srgbClr val="C0C0C0"/>
          </a:solidFill>
          <a:ln w="9525">
            <a:solidFill>
              <a:srgbClr val="000000"/>
            </a:solidFill>
            <a:round/>
            <a:headEnd/>
            <a:tailEnd/>
          </a:ln>
          <a:effectLst/>
        </p:spPr>
        <p:txBody>
          <a:bodyPr wrap="none" anchor="ctr"/>
          <a:lstStyle/>
          <a:p>
            <a:endParaRPr lang="nl-NL"/>
          </a:p>
        </p:txBody>
      </p:sp>
      <p:sp>
        <p:nvSpPr>
          <p:cNvPr id="7171" name="AutoShape 2"/>
          <p:cNvSpPr>
            <a:spLocks noChangeArrowheads="1"/>
          </p:cNvSpPr>
          <p:nvPr/>
        </p:nvSpPr>
        <p:spPr bwMode="auto">
          <a:xfrm>
            <a:off x="2325688" y="1863725"/>
            <a:ext cx="5154612" cy="4887913"/>
          </a:xfrm>
          <a:prstGeom prst="roundRect">
            <a:avLst>
              <a:gd name="adj" fmla="val 32"/>
            </a:avLst>
          </a:prstGeom>
          <a:solidFill>
            <a:srgbClr val="C0C0C0"/>
          </a:solidFill>
          <a:ln w="9525">
            <a:solidFill>
              <a:srgbClr val="000000"/>
            </a:solidFill>
            <a:round/>
            <a:headEnd/>
            <a:tailEnd/>
          </a:ln>
          <a:effectLst/>
        </p:spPr>
        <p:txBody>
          <a:bodyPr wrap="none" anchor="ctr"/>
          <a:lstStyle/>
          <a:p>
            <a:endParaRPr lang="nl-NL"/>
          </a:p>
        </p:txBody>
      </p:sp>
      <p:sp>
        <p:nvSpPr>
          <p:cNvPr id="7172" name="AutoShape 3"/>
          <p:cNvSpPr>
            <a:spLocks noChangeArrowheads="1"/>
          </p:cNvSpPr>
          <p:nvPr/>
        </p:nvSpPr>
        <p:spPr bwMode="auto">
          <a:xfrm>
            <a:off x="7591425" y="1876425"/>
            <a:ext cx="2282825" cy="4873625"/>
          </a:xfrm>
          <a:prstGeom prst="roundRect">
            <a:avLst>
              <a:gd name="adj" fmla="val 69"/>
            </a:avLst>
          </a:prstGeom>
          <a:solidFill>
            <a:srgbClr val="C0C0C0"/>
          </a:solidFill>
          <a:ln w="9525">
            <a:solidFill>
              <a:srgbClr val="000000"/>
            </a:solidFill>
            <a:round/>
            <a:headEnd/>
            <a:tailEnd/>
          </a:ln>
          <a:effectLst/>
        </p:spPr>
        <p:txBody>
          <a:bodyPr wrap="none" anchor="ctr"/>
          <a:lstStyle/>
          <a:p>
            <a:endParaRPr lang="nl-NL"/>
          </a:p>
        </p:txBody>
      </p:sp>
      <p:sp>
        <p:nvSpPr>
          <p:cNvPr id="7173" name="AutoShape 4"/>
          <p:cNvSpPr>
            <a:spLocks noChangeArrowheads="1"/>
          </p:cNvSpPr>
          <p:nvPr/>
        </p:nvSpPr>
        <p:spPr bwMode="auto">
          <a:xfrm>
            <a:off x="363538" y="1373188"/>
            <a:ext cx="2997200" cy="377825"/>
          </a:xfrm>
          <a:prstGeom prst="roundRect">
            <a:avLst>
              <a:gd name="adj" fmla="val 417"/>
            </a:avLst>
          </a:prstGeom>
          <a:solidFill>
            <a:srgbClr val="C0C0C0"/>
          </a:solidFill>
          <a:ln w="9525">
            <a:solidFill>
              <a:srgbClr val="000000"/>
            </a:solidFill>
            <a:round/>
            <a:headEnd/>
            <a:tailEnd/>
          </a:ln>
          <a:effectLst/>
        </p:spPr>
        <p:txBody>
          <a:bodyPr lIns="90000" tIns="64403" rIns="90000" bIns="45000" anchor="ctr" anchorCtr="1"/>
          <a:lstStyle/>
          <a:p>
            <a:pPr algn="ctr">
              <a:tabLst>
                <a:tab pos="723900" algn="l"/>
                <a:tab pos="1447800" algn="l"/>
                <a:tab pos="2171700" algn="l"/>
                <a:tab pos="2895600" algn="l"/>
              </a:tabLst>
            </a:pPr>
            <a:r>
              <a:rPr lang="nl-NL" sz="2200">
                <a:solidFill>
                  <a:srgbClr val="000000"/>
                </a:solidFill>
              </a:rPr>
              <a:t>Navigation buttons</a:t>
            </a:r>
          </a:p>
        </p:txBody>
      </p:sp>
      <p:sp>
        <p:nvSpPr>
          <p:cNvPr id="7174" name="Text Box 5"/>
          <p:cNvSpPr txBox="1">
            <a:spLocks noChangeArrowheads="1"/>
          </p:cNvSpPr>
          <p:nvPr/>
        </p:nvSpPr>
        <p:spPr bwMode="auto">
          <a:xfrm>
            <a:off x="2451100" y="2003425"/>
            <a:ext cx="4125913" cy="2468563"/>
          </a:xfrm>
          <a:prstGeom prst="rect">
            <a:avLst/>
          </a:prstGeom>
          <a:noFill/>
          <a:ln w="9525">
            <a:noFill/>
            <a:round/>
            <a:headEnd/>
            <a:tailEnd/>
          </a:ln>
          <a:effectLst/>
        </p:spPr>
        <p:txBody>
          <a:bodyPr wrap="none" lIns="90000" tIns="66167" rIns="90000" bIns="45000"/>
          <a:lstStyle/>
          <a:p>
            <a:pPr>
              <a:tabLst>
                <a:tab pos="723900" algn="l"/>
                <a:tab pos="1447800" algn="l"/>
                <a:tab pos="2171700" algn="l"/>
                <a:tab pos="2895600" algn="l"/>
                <a:tab pos="3619500" algn="l"/>
              </a:tabLst>
            </a:pPr>
            <a:r>
              <a:rPr lang="nl-NL" sz="2400">
                <a:solidFill>
                  <a:srgbClr val="000000"/>
                </a:solidFill>
              </a:rPr>
              <a:t>Body text with highlighting of:</a:t>
            </a:r>
          </a:p>
          <a:p>
            <a:pPr>
              <a:tabLst>
                <a:tab pos="723900" algn="l"/>
                <a:tab pos="1447800" algn="l"/>
                <a:tab pos="2171700" algn="l"/>
                <a:tab pos="2895600" algn="l"/>
                <a:tab pos="3619500" algn="l"/>
              </a:tabLst>
            </a:pPr>
            <a:endParaRPr lang="nl-NL" sz="2400">
              <a:solidFill>
                <a:srgbClr val="000000"/>
              </a:solidFill>
            </a:endParaRPr>
          </a:p>
          <a:p>
            <a:pPr>
              <a:buSzPct val="45000"/>
              <a:buFont typeface="Wingdings" charset="2"/>
              <a:buChar char=""/>
              <a:tabLst>
                <a:tab pos="723900" algn="l"/>
                <a:tab pos="1447800" algn="l"/>
                <a:tab pos="2171700" algn="l"/>
                <a:tab pos="2895600" algn="l"/>
                <a:tab pos="3619500" algn="l"/>
              </a:tabLst>
            </a:pPr>
            <a:r>
              <a:rPr lang="nl-NL" sz="2400">
                <a:solidFill>
                  <a:srgbClr val="000000"/>
                </a:solidFill>
              </a:rPr>
              <a:t>   Named entities</a:t>
            </a:r>
          </a:p>
          <a:p>
            <a:pPr>
              <a:buSzPct val="45000"/>
              <a:buFont typeface="Wingdings" charset="2"/>
              <a:buChar char=""/>
              <a:tabLst>
                <a:tab pos="723900" algn="l"/>
                <a:tab pos="1447800" algn="l"/>
                <a:tab pos="2171700" algn="l"/>
                <a:tab pos="2895600" algn="l"/>
                <a:tab pos="3619500" algn="l"/>
              </a:tabLst>
            </a:pPr>
            <a:r>
              <a:rPr lang="nl-NL" sz="2400">
                <a:solidFill>
                  <a:srgbClr val="000000"/>
                </a:solidFill>
              </a:rPr>
              <a:t>   Links to Wikipedia</a:t>
            </a:r>
          </a:p>
          <a:p>
            <a:pPr>
              <a:buSzPct val="45000"/>
              <a:buFont typeface="Wingdings" charset="2"/>
              <a:buChar char=""/>
              <a:tabLst>
                <a:tab pos="723900" algn="l"/>
                <a:tab pos="1447800" algn="l"/>
                <a:tab pos="2171700" algn="l"/>
                <a:tab pos="2895600" algn="l"/>
                <a:tab pos="3619500" algn="l"/>
              </a:tabLst>
            </a:pPr>
            <a:r>
              <a:rPr lang="nl-NL" sz="2400">
                <a:solidFill>
                  <a:srgbClr val="000000"/>
                </a:solidFill>
              </a:rPr>
              <a:t>   Index terms</a:t>
            </a:r>
          </a:p>
          <a:p>
            <a:pPr>
              <a:buSzPct val="45000"/>
              <a:buFont typeface="Wingdings" charset="2"/>
              <a:buChar char=""/>
              <a:tabLst>
                <a:tab pos="723900" algn="l"/>
                <a:tab pos="1447800" algn="l"/>
                <a:tab pos="2171700" algn="l"/>
                <a:tab pos="2895600" algn="l"/>
                <a:tab pos="3619500" algn="l"/>
              </a:tabLst>
            </a:pPr>
            <a:r>
              <a:rPr lang="nl-NL" sz="2400">
                <a:solidFill>
                  <a:srgbClr val="000000"/>
                </a:solidFill>
              </a:rPr>
              <a:t>   Quotes</a:t>
            </a:r>
          </a:p>
          <a:p>
            <a:pPr>
              <a:buSzPct val="45000"/>
              <a:buFont typeface="Wingdings" charset="2"/>
              <a:buChar char=""/>
              <a:tabLst>
                <a:tab pos="723900" algn="l"/>
                <a:tab pos="1447800" algn="l"/>
                <a:tab pos="2171700" algn="l"/>
                <a:tab pos="2895600" algn="l"/>
                <a:tab pos="3619500" algn="l"/>
              </a:tabLst>
            </a:pPr>
            <a:r>
              <a:rPr lang="nl-NL" sz="2400">
                <a:solidFill>
                  <a:srgbClr val="000000"/>
                </a:solidFill>
              </a:rPr>
              <a:t>   Links to footnotes</a:t>
            </a:r>
          </a:p>
        </p:txBody>
      </p:sp>
      <p:sp>
        <p:nvSpPr>
          <p:cNvPr id="7175" name="Text Box 6"/>
          <p:cNvSpPr txBox="1">
            <a:spLocks noChangeArrowheads="1"/>
          </p:cNvSpPr>
          <p:nvPr/>
        </p:nvSpPr>
        <p:spPr bwMode="auto">
          <a:xfrm>
            <a:off x="363538" y="1947863"/>
            <a:ext cx="1695450" cy="4697412"/>
          </a:xfrm>
          <a:prstGeom prst="rect">
            <a:avLst/>
          </a:prstGeom>
          <a:noFill/>
          <a:ln w="9525">
            <a:noFill/>
            <a:round/>
            <a:headEnd/>
            <a:tailEnd/>
          </a:ln>
          <a:effectLst/>
        </p:spPr>
        <p:txBody>
          <a:bodyPr lIns="90000" tIns="60876" rIns="90000" bIns="45000"/>
          <a:lstStyle/>
          <a:p>
            <a:pPr>
              <a:tabLst>
                <a:tab pos="723900" algn="l"/>
                <a:tab pos="1447800" algn="l"/>
              </a:tabLst>
            </a:pPr>
            <a:r>
              <a:rPr lang="nl-NL">
                <a:solidFill>
                  <a:srgbClr val="000000"/>
                </a:solidFill>
              </a:rPr>
              <a:t>+ vol 1</a:t>
            </a:r>
          </a:p>
          <a:p>
            <a:pPr>
              <a:tabLst>
                <a:tab pos="723900" algn="l"/>
                <a:tab pos="1447800" algn="l"/>
              </a:tabLst>
            </a:pPr>
            <a:r>
              <a:rPr lang="nl-NL">
                <a:solidFill>
                  <a:srgbClr val="000000"/>
                </a:solidFill>
              </a:rPr>
              <a:t>+ vol 2</a:t>
            </a:r>
          </a:p>
          <a:p>
            <a:pPr>
              <a:tabLst>
                <a:tab pos="723900" algn="l"/>
                <a:tab pos="1447800" algn="l"/>
              </a:tabLst>
            </a:pPr>
            <a:r>
              <a:rPr lang="nl-NL">
                <a:solidFill>
                  <a:srgbClr val="000000"/>
                </a:solidFill>
              </a:rPr>
              <a:t>+ vol 3</a:t>
            </a:r>
          </a:p>
          <a:p>
            <a:pPr>
              <a:tabLst>
                <a:tab pos="723900" algn="l"/>
                <a:tab pos="1447800" algn="l"/>
              </a:tabLst>
            </a:pPr>
            <a:r>
              <a:rPr lang="nl-NL">
                <a:solidFill>
                  <a:srgbClr val="000000"/>
                </a:solidFill>
              </a:rPr>
              <a:t>+ vol 4</a:t>
            </a:r>
          </a:p>
          <a:p>
            <a:pPr>
              <a:tabLst>
                <a:tab pos="723900" algn="l"/>
                <a:tab pos="1447800" algn="l"/>
              </a:tabLst>
            </a:pPr>
            <a:r>
              <a:rPr lang="nl-NL">
                <a:solidFill>
                  <a:srgbClr val="000000"/>
                </a:solidFill>
              </a:rPr>
              <a:t>+ vol 5</a:t>
            </a:r>
          </a:p>
          <a:p>
            <a:pPr>
              <a:tabLst>
                <a:tab pos="723900" algn="l"/>
                <a:tab pos="1447800" algn="l"/>
              </a:tabLst>
            </a:pPr>
            <a:r>
              <a:rPr lang="nl-NL">
                <a:solidFill>
                  <a:srgbClr val="000000"/>
                </a:solidFill>
              </a:rPr>
              <a:t>  –  part 1</a:t>
            </a:r>
          </a:p>
          <a:p>
            <a:pPr>
              <a:tabLst>
                <a:tab pos="723900" algn="l"/>
                <a:tab pos="1447800" algn="l"/>
              </a:tabLst>
            </a:pPr>
            <a:r>
              <a:rPr lang="nl-NL">
                <a:solidFill>
                  <a:srgbClr val="000000"/>
                </a:solidFill>
              </a:rPr>
              <a:t>    – chapter 1</a:t>
            </a:r>
          </a:p>
          <a:p>
            <a:pPr>
              <a:tabLst>
                <a:tab pos="723900" algn="l"/>
                <a:tab pos="1447800" algn="l"/>
              </a:tabLst>
            </a:pPr>
            <a:r>
              <a:rPr lang="nl-NL">
                <a:solidFill>
                  <a:srgbClr val="000000"/>
                </a:solidFill>
              </a:rPr>
              <a:t>      – section 1</a:t>
            </a:r>
          </a:p>
          <a:p>
            <a:pPr>
              <a:tabLst>
                <a:tab pos="723900" algn="l"/>
                <a:tab pos="1447800" algn="l"/>
              </a:tabLst>
            </a:pPr>
            <a:r>
              <a:rPr lang="nl-NL">
                <a:solidFill>
                  <a:srgbClr val="000000"/>
                </a:solidFill>
              </a:rPr>
              <a:t>         + sub 1</a:t>
            </a:r>
          </a:p>
          <a:p>
            <a:pPr>
              <a:tabLst>
                <a:tab pos="723900" algn="l"/>
                <a:tab pos="1447800" algn="l"/>
              </a:tabLst>
            </a:pPr>
            <a:r>
              <a:rPr lang="nl-NL">
                <a:solidFill>
                  <a:srgbClr val="000000"/>
                </a:solidFill>
              </a:rPr>
              <a:t>         – sub 2</a:t>
            </a:r>
          </a:p>
          <a:p>
            <a:pPr>
              <a:tabLst>
                <a:tab pos="723900" algn="l"/>
                <a:tab pos="1447800" algn="l"/>
              </a:tabLst>
            </a:pPr>
            <a:r>
              <a:rPr lang="nl-NL">
                <a:solidFill>
                  <a:srgbClr val="000000"/>
                </a:solidFill>
              </a:rPr>
              <a:t>           – par 1</a:t>
            </a:r>
          </a:p>
          <a:p>
            <a:pPr>
              <a:tabLst>
                <a:tab pos="723900" algn="l"/>
                <a:tab pos="1447800" algn="l"/>
              </a:tabLst>
            </a:pPr>
            <a:r>
              <a:rPr lang="nl-NL">
                <a:solidFill>
                  <a:srgbClr val="000000"/>
                </a:solidFill>
              </a:rPr>
              <a:t>           – par 2</a:t>
            </a:r>
          </a:p>
          <a:p>
            <a:pPr>
              <a:tabLst>
                <a:tab pos="723900" algn="l"/>
                <a:tab pos="1447800" algn="l"/>
              </a:tabLst>
            </a:pPr>
            <a:r>
              <a:rPr lang="nl-NL">
                <a:solidFill>
                  <a:srgbClr val="000000"/>
                </a:solidFill>
              </a:rPr>
              <a:t>           – </a:t>
            </a:r>
            <a:r>
              <a:rPr lang="nl-NL" b="1">
                <a:solidFill>
                  <a:srgbClr val="000000"/>
                </a:solidFill>
              </a:rPr>
              <a:t>par 3</a:t>
            </a:r>
            <a:r>
              <a:rPr lang="nl-NL">
                <a:solidFill>
                  <a:srgbClr val="000000"/>
                </a:solidFill>
              </a:rPr>
              <a:t>  </a:t>
            </a:r>
          </a:p>
          <a:p>
            <a:pPr>
              <a:tabLst>
                <a:tab pos="723900" algn="l"/>
                <a:tab pos="1447800" algn="l"/>
              </a:tabLst>
            </a:pPr>
            <a:r>
              <a:rPr lang="nl-NL">
                <a:solidFill>
                  <a:srgbClr val="000000"/>
                </a:solidFill>
              </a:rPr>
              <a:t>    + chapter 2</a:t>
            </a:r>
          </a:p>
          <a:p>
            <a:pPr>
              <a:tabLst>
                <a:tab pos="723900" algn="l"/>
                <a:tab pos="1447800" algn="l"/>
              </a:tabLst>
            </a:pPr>
            <a:r>
              <a:rPr lang="nl-NL">
                <a:solidFill>
                  <a:srgbClr val="000000"/>
                </a:solidFill>
              </a:rPr>
              <a:t>    + chapter 3</a:t>
            </a:r>
          </a:p>
          <a:p>
            <a:pPr>
              <a:tabLst>
                <a:tab pos="723900" algn="l"/>
                <a:tab pos="1447800" algn="l"/>
              </a:tabLst>
            </a:pPr>
            <a:r>
              <a:rPr lang="nl-NL">
                <a:solidFill>
                  <a:srgbClr val="000000"/>
                </a:solidFill>
              </a:rPr>
              <a:t>  + part 2</a:t>
            </a:r>
          </a:p>
          <a:p>
            <a:pPr>
              <a:tabLst>
                <a:tab pos="723900" algn="l"/>
                <a:tab pos="1447800" algn="l"/>
              </a:tabLst>
            </a:pPr>
            <a:r>
              <a:rPr lang="nl-NL">
                <a:solidFill>
                  <a:srgbClr val="000000"/>
                </a:solidFill>
              </a:rPr>
              <a:t>+ vol 6</a:t>
            </a:r>
          </a:p>
          <a:p>
            <a:pPr>
              <a:tabLst>
                <a:tab pos="723900" algn="l"/>
                <a:tab pos="1447800" algn="l"/>
              </a:tabLst>
            </a:pPr>
            <a:r>
              <a:rPr lang="nl-NL">
                <a:solidFill>
                  <a:srgbClr val="000000"/>
                </a:solidFill>
              </a:rPr>
              <a:t>+ vol 7</a:t>
            </a:r>
          </a:p>
        </p:txBody>
      </p:sp>
      <p:sp>
        <p:nvSpPr>
          <p:cNvPr id="7176" name="Text Box 7"/>
          <p:cNvSpPr txBox="1">
            <a:spLocks noChangeArrowheads="1"/>
          </p:cNvSpPr>
          <p:nvPr/>
        </p:nvSpPr>
        <p:spPr bwMode="auto">
          <a:xfrm>
            <a:off x="7591425" y="2032000"/>
            <a:ext cx="2487613" cy="3417888"/>
          </a:xfrm>
          <a:prstGeom prst="rect">
            <a:avLst/>
          </a:prstGeom>
          <a:noFill/>
          <a:ln w="9525">
            <a:noFill/>
            <a:round/>
            <a:headEnd/>
            <a:tailEnd/>
          </a:ln>
          <a:effectLst/>
        </p:spPr>
        <p:txBody>
          <a:bodyPr lIns="90000" tIns="60876" rIns="90000" bIns="45000"/>
          <a:lstStyle/>
          <a:p>
            <a:pPr>
              <a:tabLst>
                <a:tab pos="723900" algn="l"/>
                <a:tab pos="1447800" algn="l"/>
                <a:tab pos="2171700" algn="l"/>
              </a:tabLst>
            </a:pPr>
            <a:r>
              <a:rPr lang="nl-NL">
                <a:solidFill>
                  <a:srgbClr val="000000"/>
                </a:solidFill>
              </a:rPr>
              <a:t>+ Bombardementen</a:t>
            </a:r>
          </a:p>
          <a:p>
            <a:pPr>
              <a:tabLst>
                <a:tab pos="723900" algn="l"/>
                <a:tab pos="1447800" algn="l"/>
                <a:tab pos="2171700" algn="l"/>
              </a:tabLst>
            </a:pPr>
            <a:r>
              <a:rPr lang="nl-NL">
                <a:solidFill>
                  <a:srgbClr val="000000"/>
                </a:solidFill>
              </a:rPr>
              <a:t>+ Bonn</a:t>
            </a:r>
          </a:p>
          <a:p>
            <a:pPr>
              <a:tabLst>
                <a:tab pos="723900" algn="l"/>
                <a:tab pos="1447800" algn="l"/>
                <a:tab pos="2171700" algn="l"/>
              </a:tabLst>
            </a:pPr>
            <a:r>
              <a:rPr lang="nl-NL">
                <a:solidFill>
                  <a:srgbClr val="000000"/>
                </a:solidFill>
              </a:rPr>
              <a:t>+ Düsseldorf</a:t>
            </a:r>
          </a:p>
          <a:p>
            <a:pPr>
              <a:tabLst>
                <a:tab pos="723900" algn="l"/>
                <a:tab pos="1447800" algn="l"/>
                <a:tab pos="2171700" algn="l"/>
              </a:tabLst>
            </a:pPr>
            <a:r>
              <a:rPr lang="nl-NL">
                <a:solidFill>
                  <a:srgbClr val="000000"/>
                </a:solidFill>
              </a:rPr>
              <a:t>– Krupp-fabrieken</a:t>
            </a:r>
          </a:p>
          <a:p>
            <a:pPr>
              <a:tabLst>
                <a:tab pos="723900" algn="l"/>
                <a:tab pos="1447800" algn="l"/>
                <a:tab pos="2171700" algn="l"/>
              </a:tabLst>
            </a:pPr>
            <a:r>
              <a:rPr lang="nl-NL">
                <a:solidFill>
                  <a:srgbClr val="000000"/>
                </a:solidFill>
              </a:rPr>
              <a:t>   + vol 5</a:t>
            </a:r>
          </a:p>
          <a:p>
            <a:pPr>
              <a:tabLst>
                <a:tab pos="723900" algn="l"/>
                <a:tab pos="1447800" algn="l"/>
                <a:tab pos="2171700" algn="l"/>
              </a:tabLst>
            </a:pPr>
            <a:r>
              <a:rPr lang="nl-NL">
                <a:solidFill>
                  <a:srgbClr val="000000"/>
                </a:solidFill>
              </a:rPr>
              <a:t>   – vol 8</a:t>
            </a:r>
          </a:p>
          <a:p>
            <a:pPr>
              <a:tabLst>
                <a:tab pos="723900" algn="l"/>
                <a:tab pos="1447800" algn="l"/>
                <a:tab pos="2171700" algn="l"/>
              </a:tabLst>
            </a:pPr>
            <a:r>
              <a:rPr lang="nl-NL">
                <a:solidFill>
                  <a:srgbClr val="000000"/>
                </a:solidFill>
              </a:rPr>
              <a:t>      – page 107                   – page 108</a:t>
            </a:r>
          </a:p>
          <a:p>
            <a:pPr>
              <a:tabLst>
                <a:tab pos="723900" algn="l"/>
                <a:tab pos="1447800" algn="l"/>
                <a:tab pos="2171700" algn="l"/>
              </a:tabLst>
            </a:pPr>
            <a:r>
              <a:rPr lang="nl-NL">
                <a:solidFill>
                  <a:srgbClr val="000000"/>
                </a:solidFill>
              </a:rPr>
              <a:t>+ De Residentiebode</a:t>
            </a:r>
          </a:p>
          <a:p>
            <a:pPr>
              <a:tabLst>
                <a:tab pos="723900" algn="l"/>
                <a:tab pos="1447800" algn="l"/>
                <a:tab pos="2171700" algn="l"/>
              </a:tabLst>
            </a:pPr>
            <a:r>
              <a:rPr lang="nl-NL">
                <a:solidFill>
                  <a:srgbClr val="000000"/>
                </a:solidFill>
              </a:rPr>
              <a:t>+ Ruhrgebied</a:t>
            </a:r>
          </a:p>
          <a:p>
            <a:pPr>
              <a:tabLst>
                <a:tab pos="723900" algn="l"/>
                <a:tab pos="1447800" algn="l"/>
                <a:tab pos="2171700" algn="l"/>
              </a:tabLst>
            </a:pPr>
            <a:r>
              <a:rPr lang="nl-NL">
                <a:solidFill>
                  <a:srgbClr val="000000"/>
                </a:solidFill>
              </a:rPr>
              <a:t>+ Rijnland</a:t>
            </a:r>
          </a:p>
          <a:p>
            <a:pPr>
              <a:tabLst>
                <a:tab pos="723900" algn="l"/>
                <a:tab pos="1447800" algn="l"/>
                <a:tab pos="2171700" algn="l"/>
              </a:tabLst>
            </a:pPr>
            <a:endParaRPr lang="nl-NL">
              <a:solidFill>
                <a:srgbClr val="000000"/>
              </a:solidFill>
            </a:endParaRPr>
          </a:p>
          <a:p>
            <a:pPr>
              <a:tabLst>
                <a:tab pos="723900" algn="l"/>
                <a:tab pos="1447800" algn="l"/>
                <a:tab pos="2171700" algn="l"/>
              </a:tabLst>
            </a:pPr>
            <a:endParaRPr lang="nl-NL">
              <a:solidFill>
                <a:srgbClr val="000000"/>
              </a:solidFill>
            </a:endParaRPr>
          </a:p>
        </p:txBody>
      </p:sp>
      <p:sp>
        <p:nvSpPr>
          <p:cNvPr id="7177" name="AutoShape 8"/>
          <p:cNvSpPr>
            <a:spLocks noChangeArrowheads="1"/>
          </p:cNvSpPr>
          <p:nvPr/>
        </p:nvSpPr>
        <p:spPr bwMode="auto">
          <a:xfrm>
            <a:off x="3884613" y="1358900"/>
            <a:ext cx="2320925" cy="377825"/>
          </a:xfrm>
          <a:prstGeom prst="roundRect">
            <a:avLst>
              <a:gd name="adj" fmla="val 417"/>
            </a:avLst>
          </a:prstGeom>
          <a:solidFill>
            <a:srgbClr val="C0C0C0"/>
          </a:solidFill>
          <a:ln w="9525">
            <a:solidFill>
              <a:srgbClr val="000000"/>
            </a:solidFill>
            <a:round/>
            <a:headEnd/>
            <a:tailEnd/>
          </a:ln>
          <a:effectLst/>
        </p:spPr>
        <p:txBody>
          <a:bodyPr lIns="90000" tIns="64403" rIns="90000" bIns="45000" anchor="ctr" anchorCtr="1"/>
          <a:lstStyle/>
          <a:p>
            <a:pPr algn="ctr">
              <a:tabLst>
                <a:tab pos="723900" algn="l"/>
                <a:tab pos="1447800" algn="l"/>
                <a:tab pos="2171700" algn="l"/>
              </a:tabLst>
            </a:pPr>
            <a:r>
              <a:rPr lang="nl-NL" sz="2200">
                <a:solidFill>
                  <a:srgbClr val="000000"/>
                </a:solidFill>
              </a:rPr>
              <a:t>Search box</a:t>
            </a:r>
          </a:p>
        </p:txBody>
      </p:sp>
      <p:sp>
        <p:nvSpPr>
          <p:cNvPr id="7178" name="Rectangle 9"/>
          <p:cNvSpPr>
            <a:spLocks noGrp="1" noChangeArrowheads="1"/>
          </p:cNvSpPr>
          <p:nvPr>
            <p:ph type="title"/>
          </p:nvPr>
        </p:nvSpPr>
        <p:spPr>
          <a:xfrm>
            <a:off x="503238" y="346075"/>
            <a:ext cx="9070975" cy="1171575"/>
          </a:xfrm>
        </p:spPr>
        <p:txBody>
          <a:bodyPr tIns="38807"/>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nl-NL" smtClean="0"/>
              <a:t>Mockup of the viewer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srcRect/>
          <a:stretch>
            <a:fillRect/>
          </a:stretch>
        </p:blipFill>
        <p:spPr bwMode="auto">
          <a:xfrm>
            <a:off x="515938" y="3702050"/>
            <a:ext cx="3935412" cy="3200400"/>
          </a:xfrm>
          <a:prstGeom prst="rect">
            <a:avLst/>
          </a:prstGeom>
          <a:noFill/>
          <a:ln w="9360">
            <a:solidFill>
              <a:srgbClr val="000000"/>
            </a:solidFill>
            <a:miter lim="800000"/>
            <a:headEnd/>
            <a:tailEnd/>
          </a:ln>
          <a:effectLst/>
        </p:spPr>
      </p:pic>
      <p:sp>
        <p:nvSpPr>
          <p:cNvPr id="9218" name="Oval 2"/>
          <p:cNvSpPr>
            <a:spLocks noChangeArrowheads="1"/>
          </p:cNvSpPr>
          <p:nvPr/>
        </p:nvSpPr>
        <p:spPr bwMode="auto">
          <a:xfrm>
            <a:off x="484188" y="2236788"/>
            <a:ext cx="4872037" cy="461962"/>
          </a:xfrm>
          <a:prstGeom prst="ellipse">
            <a:avLst/>
          </a:prstGeom>
          <a:solidFill>
            <a:schemeClr val="accent6">
              <a:lumMod val="40000"/>
              <a:lumOff val="60000"/>
            </a:schemeClr>
          </a:solidFill>
          <a:ln w="25560">
            <a:solidFill>
              <a:srgbClr val="385D8A"/>
            </a:solidFill>
            <a:miter lim="800000"/>
            <a:headEnd/>
            <a:tailEnd/>
          </a:ln>
          <a:effectLst/>
        </p:spPr>
        <p:txBody>
          <a:bodyPr lIns="90000" tIns="46800" rIns="90000" bIns="46800" anchor="ctr"/>
          <a:lstStyle/>
          <a:p>
            <a:pPr algn="ctr">
              <a:lnSpc>
                <a:spcPct val="100000"/>
              </a:lnSpc>
              <a:tabLst>
                <a:tab pos="723900" algn="l"/>
                <a:tab pos="1447800" algn="l"/>
                <a:tab pos="2171700" algn="l"/>
                <a:tab pos="2895600" algn="l"/>
                <a:tab pos="3619500" algn="l"/>
                <a:tab pos="4343400" algn="l"/>
              </a:tabLst>
              <a:defRPr/>
            </a:pPr>
            <a:r>
              <a:rPr lang="nl-NL" sz="1200"/>
              <a:t>http://purl.org/collections/nl/niod/Gasmaskers</a:t>
            </a:r>
          </a:p>
        </p:txBody>
      </p:sp>
      <p:cxnSp>
        <p:nvCxnSpPr>
          <p:cNvPr id="8196" name="AutoShape 3"/>
          <p:cNvCxnSpPr>
            <a:cxnSpLocks noChangeShapeType="1"/>
            <a:stCxn id="9224" idx="3"/>
            <a:endCxn id="9218" idx="0"/>
          </p:cNvCxnSpPr>
          <p:nvPr/>
        </p:nvCxnSpPr>
        <p:spPr bwMode="auto">
          <a:xfrm flipH="1">
            <a:off x="2921000" y="1746250"/>
            <a:ext cx="136525" cy="490538"/>
          </a:xfrm>
          <a:prstGeom prst="straightConnector1">
            <a:avLst/>
          </a:prstGeom>
          <a:noFill/>
          <a:ln w="38160">
            <a:solidFill>
              <a:srgbClr val="4F81BD"/>
            </a:solidFill>
            <a:miter lim="800000"/>
            <a:headEnd/>
            <a:tailEnd/>
          </a:ln>
          <a:effectLst>
            <a:outerShdw dist="110430" dir="722555" algn="ctr" rotWithShape="0">
              <a:srgbClr val="000000">
                <a:alpha val="35036"/>
              </a:srgbClr>
            </a:outerShdw>
          </a:effectLst>
        </p:spPr>
      </p:cxnSp>
      <p:sp>
        <p:nvSpPr>
          <p:cNvPr id="9220" name="Oval 4"/>
          <p:cNvSpPr>
            <a:spLocks noChangeArrowheads="1"/>
          </p:cNvSpPr>
          <p:nvPr/>
        </p:nvSpPr>
        <p:spPr bwMode="auto">
          <a:xfrm>
            <a:off x="6113463" y="684213"/>
            <a:ext cx="1082675" cy="187325"/>
          </a:xfrm>
          <a:prstGeom prst="ellipse">
            <a:avLst/>
          </a:prstGeom>
          <a:solidFill>
            <a:schemeClr val="accent6">
              <a:lumMod val="40000"/>
              <a:lumOff val="60000"/>
            </a:schemeClr>
          </a:solidFill>
          <a:ln w="25560">
            <a:solidFill>
              <a:srgbClr val="385D8A"/>
            </a:solidFill>
            <a:miter lim="800000"/>
            <a:headEnd/>
            <a:tailEnd/>
          </a:ln>
          <a:effectLst/>
        </p:spPr>
        <p:txBody>
          <a:bodyPr wrap="none" anchor="ctr"/>
          <a:lstStyle/>
          <a:p>
            <a:pPr>
              <a:defRPr/>
            </a:pPr>
            <a:endParaRPr lang="nl-NL"/>
          </a:p>
        </p:txBody>
      </p:sp>
      <p:cxnSp>
        <p:nvCxnSpPr>
          <p:cNvPr id="8198" name="AutoShape 5"/>
          <p:cNvCxnSpPr>
            <a:cxnSpLocks noChangeShapeType="1"/>
            <a:stCxn id="9220" idx="4"/>
            <a:endCxn id="9224" idx="0"/>
          </p:cNvCxnSpPr>
          <p:nvPr/>
        </p:nvCxnSpPr>
        <p:spPr bwMode="auto">
          <a:xfrm flipH="1">
            <a:off x="4781550" y="871538"/>
            <a:ext cx="1873250" cy="482600"/>
          </a:xfrm>
          <a:prstGeom prst="straightConnector1">
            <a:avLst/>
          </a:prstGeom>
          <a:noFill/>
          <a:ln w="38160">
            <a:solidFill>
              <a:srgbClr val="4F81BD"/>
            </a:solidFill>
            <a:miter lim="800000"/>
            <a:headEnd/>
            <a:tailEnd/>
          </a:ln>
          <a:effectLst>
            <a:outerShdw dist="110430" dir="722555" algn="ctr" rotWithShape="0">
              <a:srgbClr val="000000">
                <a:alpha val="35036"/>
              </a:srgbClr>
            </a:outerShdw>
          </a:effectLst>
        </p:spPr>
      </p:cxnSp>
      <p:sp>
        <p:nvSpPr>
          <p:cNvPr id="9222" name="Oval 6"/>
          <p:cNvSpPr>
            <a:spLocks noChangeArrowheads="1"/>
          </p:cNvSpPr>
          <p:nvPr/>
        </p:nvSpPr>
        <p:spPr bwMode="auto">
          <a:xfrm>
            <a:off x="7664450" y="1490663"/>
            <a:ext cx="1296988" cy="187325"/>
          </a:xfrm>
          <a:prstGeom prst="ellipse">
            <a:avLst/>
          </a:prstGeom>
          <a:solidFill>
            <a:schemeClr val="accent6">
              <a:lumMod val="40000"/>
              <a:lumOff val="60000"/>
            </a:schemeClr>
          </a:solidFill>
          <a:ln w="25560">
            <a:solidFill>
              <a:srgbClr val="385D8A"/>
            </a:solidFill>
            <a:miter lim="800000"/>
            <a:headEnd/>
            <a:tailEnd/>
          </a:ln>
          <a:effectLst/>
        </p:spPr>
        <p:txBody>
          <a:bodyPr wrap="none" anchor="ctr"/>
          <a:lstStyle/>
          <a:p>
            <a:pPr>
              <a:defRPr/>
            </a:pPr>
            <a:endParaRPr lang="nl-NL"/>
          </a:p>
        </p:txBody>
      </p:sp>
      <p:cxnSp>
        <p:nvCxnSpPr>
          <p:cNvPr id="8200" name="AutoShape 7"/>
          <p:cNvCxnSpPr>
            <a:cxnSpLocks noChangeShapeType="1"/>
            <a:stCxn id="9220" idx="4"/>
            <a:endCxn id="9222" idx="0"/>
          </p:cNvCxnSpPr>
          <p:nvPr/>
        </p:nvCxnSpPr>
        <p:spPr bwMode="auto">
          <a:xfrm>
            <a:off x="6654800" y="871538"/>
            <a:ext cx="1658938" cy="620712"/>
          </a:xfrm>
          <a:prstGeom prst="straightConnector1">
            <a:avLst/>
          </a:prstGeom>
          <a:noFill/>
          <a:ln w="38160">
            <a:solidFill>
              <a:srgbClr val="4F81BD"/>
            </a:solidFill>
            <a:miter lim="800000"/>
            <a:headEnd/>
            <a:tailEnd/>
          </a:ln>
          <a:effectLst>
            <a:outerShdw dist="110430" dir="722555" algn="ctr" rotWithShape="0">
              <a:srgbClr val="000000">
                <a:alpha val="35036"/>
              </a:srgbClr>
            </a:outerShdw>
          </a:effectLst>
        </p:spPr>
      </p:cxnSp>
      <p:sp>
        <p:nvSpPr>
          <p:cNvPr id="9224" name="Oval 8"/>
          <p:cNvSpPr>
            <a:spLocks noChangeArrowheads="1"/>
          </p:cNvSpPr>
          <p:nvPr/>
        </p:nvSpPr>
        <p:spPr bwMode="auto">
          <a:xfrm>
            <a:off x="2344738" y="1352550"/>
            <a:ext cx="4872037" cy="461963"/>
          </a:xfrm>
          <a:prstGeom prst="ellipse">
            <a:avLst/>
          </a:prstGeom>
          <a:solidFill>
            <a:schemeClr val="accent6">
              <a:lumMod val="40000"/>
              <a:lumOff val="60000"/>
            </a:schemeClr>
          </a:solidFill>
          <a:ln w="25560">
            <a:solidFill>
              <a:srgbClr val="385D8A"/>
            </a:solidFill>
            <a:miter lim="800000"/>
            <a:headEnd/>
            <a:tailEnd/>
          </a:ln>
          <a:effectLst/>
        </p:spPr>
        <p:txBody>
          <a:bodyPr lIns="90000" tIns="46800" rIns="90000" bIns="46800" anchor="ctr"/>
          <a:lstStyle/>
          <a:p>
            <a:pPr algn="ctr">
              <a:lnSpc>
                <a:spcPct val="100000"/>
              </a:lnSpc>
              <a:tabLst>
                <a:tab pos="723900" algn="l"/>
                <a:tab pos="1447800" algn="l"/>
                <a:tab pos="2171700" algn="l"/>
                <a:tab pos="2895600" algn="l"/>
                <a:tab pos="3619500" algn="l"/>
                <a:tab pos="4343400" algn="l"/>
              </a:tabLst>
              <a:defRPr/>
            </a:pPr>
            <a:r>
              <a:rPr lang="nl-NL" sz="1200"/>
              <a:t>http://purl.org/collections/nl/niod/Uitrusting</a:t>
            </a:r>
          </a:p>
        </p:txBody>
      </p:sp>
      <p:sp>
        <p:nvSpPr>
          <p:cNvPr id="9225" name="Oval 9"/>
          <p:cNvSpPr>
            <a:spLocks noChangeArrowheads="1"/>
          </p:cNvSpPr>
          <p:nvPr/>
        </p:nvSpPr>
        <p:spPr bwMode="auto">
          <a:xfrm>
            <a:off x="4848225" y="2679700"/>
            <a:ext cx="4872038" cy="461963"/>
          </a:xfrm>
          <a:prstGeom prst="ellipse">
            <a:avLst/>
          </a:prstGeom>
          <a:solidFill>
            <a:schemeClr val="accent6">
              <a:lumMod val="40000"/>
              <a:lumOff val="60000"/>
            </a:schemeClr>
          </a:solidFill>
          <a:ln w="25560">
            <a:solidFill>
              <a:srgbClr val="385D8A"/>
            </a:solidFill>
            <a:miter lim="800000"/>
            <a:headEnd/>
            <a:tailEnd/>
          </a:ln>
          <a:effectLst/>
        </p:spPr>
        <p:txBody>
          <a:bodyPr lIns="90000" tIns="46800" rIns="90000" bIns="46800" anchor="ctr"/>
          <a:lstStyle/>
          <a:p>
            <a:pPr algn="ctr">
              <a:lnSpc>
                <a:spcPct val="100000"/>
              </a:lnSpc>
              <a:tabLst>
                <a:tab pos="723900" algn="l"/>
                <a:tab pos="1447800" algn="l"/>
                <a:tab pos="2171700" algn="l"/>
                <a:tab pos="2895600" algn="l"/>
                <a:tab pos="3619500" algn="l"/>
                <a:tab pos="4343400" algn="l"/>
              </a:tabLst>
              <a:defRPr/>
            </a:pPr>
            <a:r>
              <a:rPr lang="nl-NL" sz="1200"/>
              <a:t>http://purl.org/collections/nl/niod/Transport</a:t>
            </a:r>
          </a:p>
        </p:txBody>
      </p:sp>
      <p:cxnSp>
        <p:nvCxnSpPr>
          <p:cNvPr id="8203" name="AutoShape 11"/>
          <p:cNvCxnSpPr>
            <a:cxnSpLocks noChangeShapeType="1"/>
            <a:stCxn id="9225" idx="0"/>
            <a:endCxn id="9222" idx="4"/>
          </p:cNvCxnSpPr>
          <p:nvPr/>
        </p:nvCxnSpPr>
        <p:spPr bwMode="auto">
          <a:xfrm flipV="1">
            <a:off x="7285038" y="1677988"/>
            <a:ext cx="1028700" cy="1000125"/>
          </a:xfrm>
          <a:prstGeom prst="straightConnector1">
            <a:avLst/>
          </a:prstGeom>
          <a:noFill/>
          <a:ln w="38160">
            <a:solidFill>
              <a:srgbClr val="4F81BD"/>
            </a:solidFill>
            <a:miter lim="800000"/>
            <a:headEnd/>
            <a:tailEnd/>
          </a:ln>
          <a:effectLst>
            <a:outerShdw dist="110430" dir="722555" algn="ctr" rotWithShape="0">
              <a:srgbClr val="000000">
                <a:alpha val="35036"/>
              </a:srgbClr>
            </a:outerShdw>
          </a:effectLst>
        </p:spPr>
      </p:cxnSp>
      <p:sp>
        <p:nvSpPr>
          <p:cNvPr id="8204" name="Text Box 12"/>
          <p:cNvSpPr txBox="1">
            <a:spLocks noChangeArrowheads="1"/>
          </p:cNvSpPr>
          <p:nvPr/>
        </p:nvSpPr>
        <p:spPr bwMode="auto">
          <a:xfrm>
            <a:off x="7632700" y="736600"/>
            <a:ext cx="2106613" cy="406400"/>
          </a:xfrm>
          <a:prstGeom prst="rect">
            <a:avLst/>
          </a:prstGeom>
          <a:noFill/>
          <a:ln w="9525">
            <a:noFill/>
            <a:round/>
            <a:headEnd/>
            <a:tailEnd/>
          </a:ln>
          <a:effectLst/>
        </p:spPr>
        <p:txBody>
          <a:bodyPr wrap="none" lIns="90000" tIns="46800" rIns="90000" bIns="46800">
            <a:spAutoFit/>
          </a:bodyPr>
          <a:lstStyle/>
          <a:p>
            <a:pPr>
              <a:lnSpc>
                <a:spcPct val="100000"/>
              </a:lnSpc>
              <a:tabLst>
                <a:tab pos="723900" algn="l"/>
                <a:tab pos="1447800" algn="l"/>
              </a:tabLst>
            </a:pPr>
            <a:r>
              <a:rPr lang="en-US" sz="2000">
                <a:solidFill>
                  <a:srgbClr val="000000"/>
                </a:solidFill>
              </a:rPr>
              <a:t>Niod thesaurus</a:t>
            </a:r>
          </a:p>
        </p:txBody>
      </p:sp>
      <p:sp>
        <p:nvSpPr>
          <p:cNvPr id="8205" name="AutoShape 13"/>
          <p:cNvSpPr>
            <a:spLocks noChangeArrowheads="1"/>
          </p:cNvSpPr>
          <p:nvPr/>
        </p:nvSpPr>
        <p:spPr bwMode="auto">
          <a:xfrm rot="-1980000">
            <a:off x="4913313" y="3803650"/>
            <a:ext cx="1176337" cy="839788"/>
          </a:xfrm>
          <a:prstGeom prst="rightArrow">
            <a:avLst>
              <a:gd name="adj1" fmla="val 50000"/>
              <a:gd name="adj2" fmla="val 50025"/>
            </a:avLst>
          </a:prstGeom>
          <a:gradFill rotWithShape="0">
            <a:gsLst>
              <a:gs pos="0">
                <a:srgbClr val="E5EEFF"/>
              </a:gs>
              <a:gs pos="100000">
                <a:srgbClr val="A3C4FF"/>
              </a:gs>
            </a:gsLst>
            <a:lin ang="16200000" scaled="1"/>
          </a:gradFill>
          <a:ln w="9360">
            <a:solidFill>
              <a:srgbClr val="4A7EBB"/>
            </a:solidFill>
            <a:miter lim="800000"/>
            <a:headEnd/>
            <a:tailEnd/>
          </a:ln>
          <a:effectLst>
            <a:outerShdw dist="109865" dir="634411" algn="ctr" rotWithShape="0">
              <a:srgbClr val="000000">
                <a:alpha val="38033"/>
              </a:srgbClr>
            </a:outerShdw>
          </a:effectLst>
        </p:spPr>
        <p:txBody>
          <a:bodyPr wrap="none" anchor="ctr"/>
          <a:lstStyle/>
          <a:p>
            <a:endParaRPr lang="nl-NL"/>
          </a:p>
        </p:txBody>
      </p:sp>
      <p:sp>
        <p:nvSpPr>
          <p:cNvPr id="8206" name="Text Box 14"/>
          <p:cNvSpPr txBox="1">
            <a:spLocks noChangeArrowheads="1"/>
          </p:cNvSpPr>
          <p:nvPr/>
        </p:nvSpPr>
        <p:spPr bwMode="auto">
          <a:xfrm>
            <a:off x="1298575" y="6961188"/>
            <a:ext cx="2212975" cy="406400"/>
          </a:xfrm>
          <a:prstGeom prst="rect">
            <a:avLst/>
          </a:prstGeom>
          <a:noFill/>
          <a:ln w="9525">
            <a:noFill/>
            <a:round/>
            <a:headEnd/>
            <a:tailEnd/>
          </a:ln>
          <a:effectLst/>
        </p:spPr>
        <p:txBody>
          <a:bodyPr wrap="none" lIns="90000" tIns="46800" rIns="90000" bIns="46800">
            <a:spAutoFit/>
          </a:bodyPr>
          <a:lstStyle/>
          <a:p>
            <a:pPr>
              <a:lnSpc>
                <a:spcPct val="100000"/>
              </a:lnSpc>
              <a:tabLst>
                <a:tab pos="723900" algn="l"/>
                <a:tab pos="1447800" algn="l"/>
                <a:tab pos="2171700" algn="l"/>
              </a:tabLst>
            </a:pPr>
            <a:r>
              <a:rPr lang="en-US" sz="2000">
                <a:solidFill>
                  <a:srgbClr val="000000"/>
                </a:solidFill>
              </a:rPr>
              <a:t>Niod termenlijst</a:t>
            </a:r>
          </a:p>
        </p:txBody>
      </p:sp>
      <p:sp>
        <p:nvSpPr>
          <p:cNvPr id="16" name="TextBox 15"/>
          <p:cNvSpPr txBox="1"/>
          <p:nvPr/>
        </p:nvSpPr>
        <p:spPr>
          <a:xfrm>
            <a:off x="7818438" y="3059113"/>
            <a:ext cx="1944687" cy="522287"/>
          </a:xfrm>
          <a:prstGeom prst="rect">
            <a:avLst/>
          </a:prstGeom>
          <a:solidFill>
            <a:schemeClr val="accent6">
              <a:lumMod val="20000"/>
              <a:lumOff val="80000"/>
            </a:schemeClr>
          </a:solidFill>
          <a:ln>
            <a:solidFill>
              <a:schemeClr val="accent6">
                <a:lumMod val="20000"/>
                <a:lumOff val="80000"/>
              </a:schemeClr>
            </a:solidFill>
          </a:ln>
        </p:spPr>
        <p:txBody>
          <a:bodyPr>
            <a:spAutoFit/>
          </a:bodyPr>
          <a:lstStyle/>
          <a:p>
            <a:pPr fontAlgn="auto">
              <a:spcBef>
                <a:spcPts val="0"/>
              </a:spcBef>
              <a:spcAft>
                <a:spcPts val="0"/>
              </a:spcAft>
              <a:defRPr/>
            </a:pPr>
            <a:r>
              <a:rPr lang="en-US" sz="1400" dirty="0">
                <a:latin typeface="+mn-lt"/>
              </a:rPr>
              <a:t>Preferred: “Transport”</a:t>
            </a:r>
            <a:endParaRPr lang="nl-NL" sz="1400" dirty="0">
              <a:latin typeface="+mn-lt"/>
            </a:endParaRPr>
          </a:p>
          <a:p>
            <a:pPr fontAlgn="auto">
              <a:spcBef>
                <a:spcPts val="0"/>
              </a:spcBef>
              <a:spcAft>
                <a:spcPts val="0"/>
              </a:spcAft>
              <a:defRPr/>
            </a:pPr>
            <a:r>
              <a:rPr lang="en-US" sz="1400" dirty="0">
                <a:latin typeface="+mn-lt"/>
              </a:rPr>
              <a:t>Alternative: “</a:t>
            </a:r>
            <a:r>
              <a:rPr lang="en-US" sz="1400" dirty="0" err="1">
                <a:latin typeface="+mn-lt"/>
              </a:rPr>
              <a:t>Vracht</a:t>
            </a:r>
            <a:r>
              <a:rPr lang="en-US" sz="1400" dirty="0">
                <a:latin typeface="+mn-lt"/>
              </a:rP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famous row of books produced by Loe de Jong (foto voetnoot.org)"/>
          <p:cNvPicPr>
            <a:picLocks noChangeAspect="1" noChangeArrowheads="1"/>
          </p:cNvPicPr>
          <p:nvPr/>
        </p:nvPicPr>
        <p:blipFill>
          <a:blip r:embed="rId2"/>
          <a:srcRect/>
          <a:stretch>
            <a:fillRect/>
          </a:stretch>
        </p:blipFill>
        <p:spPr bwMode="auto">
          <a:xfrm>
            <a:off x="4162425" y="4872038"/>
            <a:ext cx="2028825" cy="2030412"/>
          </a:xfrm>
          <a:prstGeom prst="rect">
            <a:avLst/>
          </a:prstGeom>
          <a:noFill/>
          <a:ln w="9525">
            <a:noFill/>
            <a:miter lim="800000"/>
            <a:headEnd/>
            <a:tailEnd/>
          </a:ln>
        </p:spPr>
      </p:pic>
      <p:cxnSp>
        <p:nvCxnSpPr>
          <p:cNvPr id="5" name="Rechte verbindingslijn 16"/>
          <p:cNvCxnSpPr>
            <a:stCxn id="0" idx="0"/>
            <a:endCxn id="6" idx="2"/>
          </p:cNvCxnSpPr>
          <p:nvPr/>
        </p:nvCxnSpPr>
        <p:spPr>
          <a:xfrm flipH="1" flipV="1">
            <a:off x="1870075" y="4360863"/>
            <a:ext cx="3306763" cy="51117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6" name="Trapezium 18"/>
          <p:cNvSpPr/>
          <p:nvPr/>
        </p:nvSpPr>
        <p:spPr>
          <a:xfrm>
            <a:off x="671513" y="2841625"/>
            <a:ext cx="2398712" cy="1519238"/>
          </a:xfrm>
          <a:prstGeom prst="trapezoid">
            <a:avLst>
              <a:gd name="adj" fmla="val 45260"/>
            </a:avLst>
          </a:prstGeom>
          <a:solidFill>
            <a:schemeClr val="accent6">
              <a:lumMod val="40000"/>
              <a:lumOff val="6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lIns="100794" tIns="50397" rIns="100794" bIns="50397"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r>
              <a:rPr lang="en-US" dirty="0" err="1"/>
              <a:t>Niod</a:t>
            </a:r>
            <a:r>
              <a:rPr lang="en-US" dirty="0"/>
              <a:t> thesaurus</a:t>
            </a:r>
          </a:p>
        </p:txBody>
      </p:sp>
      <p:sp>
        <p:nvSpPr>
          <p:cNvPr id="7" name="Trapezium 19"/>
          <p:cNvSpPr/>
          <p:nvPr/>
        </p:nvSpPr>
        <p:spPr>
          <a:xfrm>
            <a:off x="7056438" y="2841625"/>
            <a:ext cx="2436812" cy="1519238"/>
          </a:xfrm>
          <a:prstGeom prst="trapezoid">
            <a:avLst>
              <a:gd name="adj" fmla="val 45260"/>
            </a:avLst>
          </a:prstGeom>
          <a:solidFill>
            <a:schemeClr val="accent6">
              <a:lumMod val="40000"/>
              <a:lumOff val="6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lIns="100794" tIns="50397" rIns="100794" bIns="50397" anchor="ctr"/>
          <a:lstStyle/>
          <a:p>
            <a:pPr algn="ctr" fontAlgn="auto">
              <a:spcBef>
                <a:spcPts val="0"/>
              </a:spcBef>
              <a:spcAft>
                <a:spcPts val="0"/>
              </a:spcAft>
              <a:defRPr/>
            </a:pPr>
            <a:r>
              <a:rPr lang="nl-NL" dirty="0"/>
              <a:t>Back of the Book-index</a:t>
            </a:r>
            <a:endParaRPr lang="en-US" dirty="0"/>
          </a:p>
        </p:txBody>
      </p:sp>
      <p:sp>
        <p:nvSpPr>
          <p:cNvPr id="8" name="Trapezium 22"/>
          <p:cNvSpPr/>
          <p:nvPr/>
        </p:nvSpPr>
        <p:spPr>
          <a:xfrm>
            <a:off x="3948113" y="2841625"/>
            <a:ext cx="2436812" cy="1519238"/>
          </a:xfrm>
          <a:prstGeom prst="trapezoid">
            <a:avLst>
              <a:gd name="adj" fmla="val 45260"/>
            </a:avLst>
          </a:prstGeom>
          <a:solidFill>
            <a:schemeClr val="accent6">
              <a:lumMod val="40000"/>
              <a:lumOff val="60000"/>
            </a:schemeClr>
          </a:soli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lIns="100794" tIns="50397" rIns="100794" bIns="50397" anchor="ctr"/>
          <a:lstStyle/>
          <a:p>
            <a:pPr algn="ctr" fontAlgn="auto">
              <a:spcBef>
                <a:spcPts val="0"/>
              </a:spcBef>
              <a:spcAft>
                <a:spcPts val="0"/>
              </a:spcAft>
              <a:defRPr/>
            </a:pPr>
            <a:r>
              <a:rPr lang="nl-NL" dirty="0"/>
              <a:t>Named Entity Results</a:t>
            </a:r>
            <a:endParaRPr lang="en-US" dirty="0"/>
          </a:p>
        </p:txBody>
      </p:sp>
      <p:cxnSp>
        <p:nvCxnSpPr>
          <p:cNvPr id="9" name="Rechte verbindingslijn 25"/>
          <p:cNvCxnSpPr>
            <a:stCxn id="0" idx="0"/>
            <a:endCxn id="7" idx="2"/>
          </p:cNvCxnSpPr>
          <p:nvPr/>
        </p:nvCxnSpPr>
        <p:spPr>
          <a:xfrm flipV="1">
            <a:off x="5176838" y="4360863"/>
            <a:ext cx="3097212" cy="51117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Rechte verbindingslijn 30"/>
          <p:cNvCxnSpPr>
            <a:stCxn id="0" idx="0"/>
            <a:endCxn id="8" idx="2"/>
          </p:cNvCxnSpPr>
          <p:nvPr/>
        </p:nvCxnSpPr>
        <p:spPr>
          <a:xfrm flipH="1" flipV="1">
            <a:off x="5165725" y="4360863"/>
            <a:ext cx="11113" cy="51117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9225" name="Picture 2"/>
          <p:cNvPicPr>
            <a:picLocks noChangeAspect="1" noChangeArrowheads="1"/>
          </p:cNvPicPr>
          <p:nvPr/>
        </p:nvPicPr>
        <p:blipFill>
          <a:blip r:embed="rId3"/>
          <a:srcRect/>
          <a:stretch>
            <a:fillRect/>
          </a:stretch>
        </p:blipFill>
        <p:spPr bwMode="auto">
          <a:xfrm>
            <a:off x="3741738" y="336550"/>
            <a:ext cx="2855912" cy="1882775"/>
          </a:xfrm>
          <a:prstGeom prst="rect">
            <a:avLst/>
          </a:prstGeom>
          <a:noFill/>
          <a:ln w="9525">
            <a:noFill/>
            <a:miter lim="800000"/>
            <a:headEnd/>
            <a:tailEnd/>
          </a:ln>
          <a:effectLst/>
        </p:spPr>
      </p:pic>
      <p:cxnSp>
        <p:nvCxnSpPr>
          <p:cNvPr id="12" name="Rechte verbindingslijn 47"/>
          <p:cNvCxnSpPr>
            <a:stCxn id="8" idx="0"/>
            <a:endCxn id="0" idx="2"/>
          </p:cNvCxnSpPr>
          <p:nvPr/>
        </p:nvCxnSpPr>
        <p:spPr>
          <a:xfrm flipV="1">
            <a:off x="5165725" y="2219325"/>
            <a:ext cx="4763" cy="622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Rechte verbindingslijn 48"/>
          <p:cNvCxnSpPr>
            <a:stCxn id="6" idx="0"/>
            <a:endCxn id="0" idx="2"/>
          </p:cNvCxnSpPr>
          <p:nvPr/>
        </p:nvCxnSpPr>
        <p:spPr>
          <a:xfrm flipV="1">
            <a:off x="1870075" y="2219325"/>
            <a:ext cx="3300413" cy="622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Rechte verbindingslijn 49"/>
          <p:cNvCxnSpPr>
            <a:stCxn id="7" idx="0"/>
            <a:endCxn id="0" idx="2"/>
          </p:cNvCxnSpPr>
          <p:nvPr/>
        </p:nvCxnSpPr>
        <p:spPr>
          <a:xfrm flipH="1" flipV="1">
            <a:off x="5170488" y="2219325"/>
            <a:ext cx="3103562" cy="622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Rechte verbindingslijn 96"/>
          <p:cNvCxnSpPr>
            <a:stCxn id="6" idx="3"/>
            <a:endCxn id="8" idx="1"/>
          </p:cNvCxnSpPr>
          <p:nvPr/>
        </p:nvCxnSpPr>
        <p:spPr>
          <a:xfrm>
            <a:off x="2727325" y="3602038"/>
            <a:ext cx="156368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Rechte verbindingslijn 98"/>
          <p:cNvCxnSpPr>
            <a:stCxn id="8" idx="3"/>
            <a:endCxn id="7" idx="1"/>
          </p:cNvCxnSpPr>
          <p:nvPr/>
        </p:nvCxnSpPr>
        <p:spPr>
          <a:xfrm>
            <a:off x="6042025" y="3602038"/>
            <a:ext cx="135731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1143000" y="3508375"/>
            <a:ext cx="647700" cy="187325"/>
          </a:xfrm>
          <a:prstGeom prst="ellipse">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nl-NL"/>
          </a:p>
        </p:txBody>
      </p:sp>
      <p:sp>
        <p:nvSpPr>
          <p:cNvPr id="27" name="Oval 26"/>
          <p:cNvSpPr/>
          <p:nvPr/>
        </p:nvSpPr>
        <p:spPr>
          <a:xfrm>
            <a:off x="1662113" y="3024188"/>
            <a:ext cx="541337" cy="187325"/>
          </a:xfrm>
          <a:prstGeom prst="ellipse">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nl-NL"/>
          </a:p>
        </p:txBody>
      </p:sp>
      <p:cxnSp>
        <p:nvCxnSpPr>
          <p:cNvPr id="28" name="Straight Arrow Connector 27"/>
          <p:cNvCxnSpPr>
            <a:stCxn id="27" idx="4"/>
            <a:endCxn id="26" idx="0"/>
          </p:cNvCxnSpPr>
          <p:nvPr/>
        </p:nvCxnSpPr>
        <p:spPr>
          <a:xfrm flipH="1">
            <a:off x="1466850" y="3211513"/>
            <a:ext cx="465138" cy="296862"/>
          </a:xfrm>
          <a:prstGeom prst="straightConnector1">
            <a:avLst/>
          </a:prstGeom>
          <a:ln>
            <a:solidFill>
              <a:schemeClr val="accent6">
                <a:lumMod val="7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9" name="Oval 28"/>
          <p:cNvSpPr/>
          <p:nvPr/>
        </p:nvSpPr>
        <p:spPr>
          <a:xfrm>
            <a:off x="2020888" y="3454400"/>
            <a:ext cx="647700" cy="187325"/>
          </a:xfrm>
          <a:prstGeom prst="ellipse">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nl-NL"/>
          </a:p>
        </p:txBody>
      </p:sp>
      <p:cxnSp>
        <p:nvCxnSpPr>
          <p:cNvPr id="30" name="Straight Arrow Connector 29"/>
          <p:cNvCxnSpPr>
            <a:stCxn id="27" idx="4"/>
            <a:endCxn id="29" idx="0"/>
          </p:cNvCxnSpPr>
          <p:nvPr/>
        </p:nvCxnSpPr>
        <p:spPr>
          <a:xfrm>
            <a:off x="1931988" y="3211513"/>
            <a:ext cx="412750" cy="242887"/>
          </a:xfrm>
          <a:prstGeom prst="straightConnector1">
            <a:avLst/>
          </a:prstGeom>
          <a:ln>
            <a:solidFill>
              <a:schemeClr val="accent6">
                <a:lumMod val="7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9236" name="Rectangle 69"/>
          <p:cNvSpPr>
            <a:spLocks noChangeArrowheads="1"/>
          </p:cNvSpPr>
          <p:nvPr/>
        </p:nvSpPr>
        <p:spPr bwMode="auto">
          <a:xfrm>
            <a:off x="4551363" y="6899275"/>
            <a:ext cx="1204912" cy="360363"/>
          </a:xfrm>
          <a:prstGeom prst="rect">
            <a:avLst/>
          </a:prstGeom>
          <a:noFill/>
          <a:ln w="9525">
            <a:noFill/>
            <a:miter lim="800000"/>
            <a:headEnd/>
            <a:tailEnd/>
          </a:ln>
        </p:spPr>
        <p:txBody>
          <a:bodyPr wrap="none" lIns="100794" tIns="50397" rIns="100794" bIns="50397">
            <a:spAutoFit/>
          </a:bodyPr>
          <a:lstStyle/>
          <a:p>
            <a:r>
              <a:rPr lang="en-US"/>
              <a:t>Koninkrijk</a:t>
            </a:r>
            <a:endParaRPr lang="nl-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e famous row of books produced by Loe de Jong (foto voetnoot.org)"/>
          <p:cNvPicPr>
            <a:picLocks noChangeAspect="1" noChangeArrowheads="1"/>
          </p:cNvPicPr>
          <p:nvPr/>
        </p:nvPicPr>
        <p:blipFill>
          <a:blip r:embed="rId2"/>
          <a:srcRect/>
          <a:stretch>
            <a:fillRect/>
          </a:stretch>
        </p:blipFill>
        <p:spPr bwMode="auto">
          <a:xfrm>
            <a:off x="238125" y="4186238"/>
            <a:ext cx="2030413" cy="2028825"/>
          </a:xfrm>
          <a:prstGeom prst="rect">
            <a:avLst/>
          </a:prstGeom>
          <a:noFill/>
          <a:ln w="9525">
            <a:solidFill>
              <a:srgbClr val="000000"/>
            </a:solidFill>
            <a:miter lim="800000"/>
            <a:headEnd/>
            <a:tailEnd/>
          </a:ln>
        </p:spPr>
      </p:pic>
      <p:pic>
        <p:nvPicPr>
          <p:cNvPr id="10243" name="Picture 10"/>
          <p:cNvPicPr>
            <a:picLocks noChangeAspect="1" noChangeArrowheads="1"/>
          </p:cNvPicPr>
          <p:nvPr/>
        </p:nvPicPr>
        <p:blipFill>
          <a:blip r:embed="rId3"/>
          <a:srcRect/>
          <a:stretch>
            <a:fillRect/>
          </a:stretch>
        </p:blipFill>
        <p:spPr bwMode="auto">
          <a:xfrm>
            <a:off x="3800475" y="152400"/>
            <a:ext cx="2259013" cy="1711325"/>
          </a:xfrm>
          <a:prstGeom prst="rect">
            <a:avLst/>
          </a:prstGeom>
          <a:noFill/>
          <a:ln w="9525">
            <a:noFill/>
            <a:miter lim="800000"/>
            <a:headEnd/>
            <a:tailEnd/>
          </a:ln>
          <a:effectLst/>
        </p:spPr>
      </p:pic>
      <p:sp>
        <p:nvSpPr>
          <p:cNvPr id="10" name="Oval 9"/>
          <p:cNvSpPr/>
          <p:nvPr/>
        </p:nvSpPr>
        <p:spPr>
          <a:xfrm>
            <a:off x="4872038" y="3233738"/>
            <a:ext cx="4621212" cy="461962"/>
          </a:xfrm>
          <a:prstGeom prst="ellipse">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r>
              <a:rPr lang="nl-NL" sz="1300" dirty="0">
                <a:solidFill>
                  <a:schemeClr val="tx1"/>
                </a:solidFill>
              </a:rPr>
              <a:t>http://purl.org/collections/nl/niod/Blitzkrieg</a:t>
            </a:r>
          </a:p>
        </p:txBody>
      </p:sp>
      <p:cxnSp>
        <p:nvCxnSpPr>
          <p:cNvPr id="12" name="Straight Arrow Connector 11"/>
          <p:cNvCxnSpPr>
            <a:stCxn id="13" idx="5"/>
            <a:endCxn id="10" idx="1"/>
          </p:cNvCxnSpPr>
          <p:nvPr/>
        </p:nvCxnSpPr>
        <p:spPr>
          <a:xfrm>
            <a:off x="3617913" y="2387600"/>
            <a:ext cx="1931987" cy="914400"/>
          </a:xfrm>
          <a:prstGeom prst="straightConnector1">
            <a:avLst/>
          </a:prstGeom>
          <a:ln>
            <a:solidFill>
              <a:schemeClr val="accent6">
                <a:lumMod val="75000"/>
              </a:schemeClr>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a:stCxn id="4" idx="0"/>
            <a:endCxn id="10" idx="4"/>
          </p:cNvCxnSpPr>
          <p:nvPr/>
        </p:nvCxnSpPr>
        <p:spPr>
          <a:xfrm flipV="1">
            <a:off x="7181850" y="3695700"/>
            <a:ext cx="0" cy="1195388"/>
          </a:xfrm>
          <a:prstGeom prst="straightConnector1">
            <a:avLst/>
          </a:prstGeom>
          <a:ln>
            <a:solidFill>
              <a:schemeClr val="accent6">
                <a:lumMod val="75000"/>
              </a:schemeClr>
            </a:solidFill>
            <a:prstDash val="dash"/>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7038975" y="4089400"/>
            <a:ext cx="1011238" cy="3778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fontAlgn="auto">
              <a:spcBef>
                <a:spcPts val="0"/>
              </a:spcBef>
              <a:spcAft>
                <a:spcPts val="0"/>
              </a:spcAft>
              <a:defRPr/>
            </a:pPr>
            <a:r>
              <a:rPr lang="en-US" sz="1500" dirty="0" err="1"/>
              <a:t>sameAs</a:t>
            </a:r>
            <a:endParaRPr lang="nl-NL" sz="1500" dirty="0"/>
          </a:p>
        </p:txBody>
      </p:sp>
      <p:pic>
        <p:nvPicPr>
          <p:cNvPr id="10248" name="Picture 6"/>
          <p:cNvPicPr>
            <a:picLocks noChangeAspect="1" noChangeArrowheads="1"/>
          </p:cNvPicPr>
          <p:nvPr/>
        </p:nvPicPr>
        <p:blipFill>
          <a:blip r:embed="rId4"/>
          <a:srcRect/>
          <a:stretch>
            <a:fillRect/>
          </a:stretch>
        </p:blipFill>
        <p:spPr bwMode="auto">
          <a:xfrm>
            <a:off x="6545263" y="5353050"/>
            <a:ext cx="3008312" cy="1617663"/>
          </a:xfrm>
          <a:prstGeom prst="rect">
            <a:avLst/>
          </a:prstGeom>
          <a:noFill/>
          <a:ln w="9525">
            <a:solidFill>
              <a:schemeClr val="tx1"/>
            </a:solidFill>
            <a:miter lim="800000"/>
            <a:headEnd/>
            <a:tailEnd/>
          </a:ln>
          <a:effectLst/>
        </p:spPr>
      </p:pic>
      <p:pic>
        <p:nvPicPr>
          <p:cNvPr id="10249" name="Picture 7"/>
          <p:cNvPicPr>
            <a:picLocks noChangeAspect="1" noChangeArrowheads="1"/>
          </p:cNvPicPr>
          <p:nvPr/>
        </p:nvPicPr>
        <p:blipFill>
          <a:blip r:embed="rId5"/>
          <a:srcRect/>
          <a:stretch>
            <a:fillRect/>
          </a:stretch>
        </p:blipFill>
        <p:spPr bwMode="auto">
          <a:xfrm>
            <a:off x="550863" y="5272088"/>
            <a:ext cx="3717925" cy="1736725"/>
          </a:xfrm>
          <a:prstGeom prst="rect">
            <a:avLst/>
          </a:prstGeom>
          <a:noFill/>
          <a:ln w="9525">
            <a:solidFill>
              <a:schemeClr val="tx1"/>
            </a:solidFill>
            <a:miter lim="800000"/>
            <a:headEnd/>
            <a:tailEnd/>
          </a:ln>
          <a:effectLst/>
        </p:spPr>
      </p:pic>
      <p:pic>
        <p:nvPicPr>
          <p:cNvPr id="10250" name="Picture 8"/>
          <p:cNvPicPr>
            <a:picLocks noChangeAspect="1" noChangeArrowheads="1"/>
          </p:cNvPicPr>
          <p:nvPr/>
        </p:nvPicPr>
        <p:blipFill>
          <a:blip r:embed="rId6"/>
          <a:srcRect/>
          <a:stretch>
            <a:fillRect/>
          </a:stretch>
        </p:blipFill>
        <p:spPr bwMode="auto">
          <a:xfrm>
            <a:off x="268288" y="168275"/>
            <a:ext cx="1992312" cy="839788"/>
          </a:xfrm>
          <a:prstGeom prst="rect">
            <a:avLst/>
          </a:prstGeom>
          <a:noFill/>
          <a:ln w="9525">
            <a:noFill/>
            <a:miter lim="800000"/>
            <a:headEnd/>
            <a:tailEnd/>
          </a:ln>
          <a:effectLst/>
        </p:spPr>
      </p:pic>
      <p:pic>
        <p:nvPicPr>
          <p:cNvPr id="10251" name="Picture 9"/>
          <p:cNvPicPr>
            <a:picLocks noChangeAspect="1" noChangeArrowheads="1"/>
          </p:cNvPicPr>
          <p:nvPr/>
        </p:nvPicPr>
        <p:blipFill>
          <a:blip r:embed="rId7"/>
          <a:srcRect/>
          <a:stretch>
            <a:fillRect/>
          </a:stretch>
        </p:blipFill>
        <p:spPr bwMode="auto">
          <a:xfrm>
            <a:off x="2260600" y="496888"/>
            <a:ext cx="2262188" cy="1738312"/>
          </a:xfrm>
          <a:prstGeom prst="rect">
            <a:avLst/>
          </a:prstGeom>
          <a:noFill/>
          <a:ln w="9525">
            <a:noFill/>
            <a:miter lim="800000"/>
            <a:headEnd/>
            <a:tailEnd/>
          </a:ln>
          <a:effectLst/>
        </p:spPr>
      </p:pic>
      <p:sp>
        <p:nvSpPr>
          <p:cNvPr id="13" name="Oval 12"/>
          <p:cNvSpPr/>
          <p:nvPr/>
        </p:nvSpPr>
        <p:spPr>
          <a:xfrm>
            <a:off x="420688" y="1990725"/>
            <a:ext cx="3746500" cy="461963"/>
          </a:xfrm>
          <a:prstGeom prst="ellipse">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fontAlgn="auto">
              <a:spcBef>
                <a:spcPts val="0"/>
              </a:spcBef>
              <a:spcAft>
                <a:spcPts val="0"/>
              </a:spcAft>
              <a:defRPr/>
            </a:pPr>
            <a:r>
              <a:rPr lang="nl-NL" sz="1300" dirty="0">
                <a:solidFill>
                  <a:schemeClr val="tx1"/>
                </a:solidFill>
              </a:rPr>
              <a:t>http://purl.org/collections/nl/niod/oai_wo2_niod_nl_rec_102045</a:t>
            </a:r>
          </a:p>
        </p:txBody>
      </p:sp>
      <p:sp>
        <p:nvSpPr>
          <p:cNvPr id="31" name="Oval 30"/>
          <p:cNvSpPr/>
          <p:nvPr/>
        </p:nvSpPr>
        <p:spPr>
          <a:xfrm>
            <a:off x="6961188" y="2717800"/>
            <a:ext cx="1296987" cy="187325"/>
          </a:xfrm>
          <a:prstGeom prst="ellipse">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nl-NL"/>
          </a:p>
        </p:txBody>
      </p:sp>
      <p:cxnSp>
        <p:nvCxnSpPr>
          <p:cNvPr id="39" name="Straight Arrow Connector 38"/>
          <p:cNvCxnSpPr>
            <a:stCxn id="31" idx="4"/>
            <a:endCxn id="10" idx="0"/>
          </p:cNvCxnSpPr>
          <p:nvPr/>
        </p:nvCxnSpPr>
        <p:spPr>
          <a:xfrm flipH="1">
            <a:off x="7181850" y="2905125"/>
            <a:ext cx="428625" cy="328613"/>
          </a:xfrm>
          <a:prstGeom prst="straightConnector1">
            <a:avLst/>
          </a:prstGeom>
          <a:ln>
            <a:solidFill>
              <a:schemeClr val="accent6">
                <a:lumMod val="7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42" name="Oval 41"/>
          <p:cNvSpPr/>
          <p:nvPr/>
        </p:nvSpPr>
        <p:spPr>
          <a:xfrm>
            <a:off x="7907338" y="2185988"/>
            <a:ext cx="1081087" cy="187325"/>
          </a:xfrm>
          <a:prstGeom prst="ellipse">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nl-NL"/>
          </a:p>
        </p:txBody>
      </p:sp>
      <p:cxnSp>
        <p:nvCxnSpPr>
          <p:cNvPr id="43" name="Straight Arrow Connector 42"/>
          <p:cNvCxnSpPr>
            <a:stCxn id="42" idx="4"/>
            <a:endCxn id="31" idx="0"/>
          </p:cNvCxnSpPr>
          <p:nvPr/>
        </p:nvCxnSpPr>
        <p:spPr>
          <a:xfrm flipH="1">
            <a:off x="7610475" y="2373313"/>
            <a:ext cx="836613" cy="344487"/>
          </a:xfrm>
          <a:prstGeom prst="straightConnector1">
            <a:avLst/>
          </a:prstGeom>
          <a:ln>
            <a:solidFill>
              <a:schemeClr val="accent6">
                <a:lumMod val="7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54" name="Oval 53"/>
          <p:cNvSpPr/>
          <p:nvPr/>
        </p:nvSpPr>
        <p:spPr>
          <a:xfrm>
            <a:off x="8447088" y="2735263"/>
            <a:ext cx="1296987" cy="187325"/>
          </a:xfrm>
          <a:prstGeom prst="ellipse">
            <a:avLst/>
          </a:prstGeom>
          <a:solidFill>
            <a:schemeClr val="accent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nl-NL"/>
          </a:p>
        </p:txBody>
      </p:sp>
      <p:cxnSp>
        <p:nvCxnSpPr>
          <p:cNvPr id="55" name="Straight Arrow Connector 54"/>
          <p:cNvCxnSpPr>
            <a:stCxn id="42" idx="4"/>
            <a:endCxn id="54" idx="0"/>
          </p:cNvCxnSpPr>
          <p:nvPr/>
        </p:nvCxnSpPr>
        <p:spPr>
          <a:xfrm>
            <a:off x="8447088" y="2373313"/>
            <a:ext cx="649287" cy="361950"/>
          </a:xfrm>
          <a:prstGeom prst="straightConnector1">
            <a:avLst/>
          </a:prstGeom>
          <a:ln>
            <a:solidFill>
              <a:schemeClr val="accent6">
                <a:lumMod val="75000"/>
              </a:schemeClr>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0259" name="TextBox 50"/>
          <p:cNvSpPr txBox="1">
            <a:spLocks noChangeArrowheads="1"/>
          </p:cNvSpPr>
          <p:nvPr/>
        </p:nvSpPr>
        <p:spPr bwMode="auto">
          <a:xfrm>
            <a:off x="8212138" y="1585913"/>
            <a:ext cx="1630362" cy="358775"/>
          </a:xfrm>
          <a:prstGeom prst="rect">
            <a:avLst/>
          </a:prstGeom>
          <a:noFill/>
          <a:ln w="9525">
            <a:noFill/>
            <a:miter lim="800000"/>
            <a:headEnd/>
            <a:tailEnd/>
          </a:ln>
        </p:spPr>
        <p:txBody>
          <a:bodyPr wrap="none" lIns="100794" tIns="50397" rIns="100794" bIns="50397">
            <a:spAutoFit/>
          </a:bodyPr>
          <a:lstStyle/>
          <a:p>
            <a:r>
              <a:rPr lang="en-US">
                <a:latin typeface="Calibri" pitchFamily="34" charset="0"/>
              </a:rPr>
              <a:t>Niod thesaurus</a:t>
            </a:r>
            <a:endParaRPr lang="nl-NL">
              <a:latin typeface="Calibri" pitchFamily="34" charset="0"/>
            </a:endParaRPr>
          </a:p>
        </p:txBody>
      </p:sp>
      <p:sp>
        <p:nvSpPr>
          <p:cNvPr id="4" name="Oval 3"/>
          <p:cNvSpPr/>
          <p:nvPr/>
        </p:nvSpPr>
        <p:spPr>
          <a:xfrm>
            <a:off x="5278438" y="4891088"/>
            <a:ext cx="3806825" cy="461962"/>
          </a:xfrm>
          <a:prstGeom prst="ellipse">
            <a:avLst/>
          </a:prstGeom>
          <a:solidFill>
            <a:schemeClr val="accent3">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r>
              <a:rPr lang="nl-NL" sz="1300" dirty="0">
                <a:solidFill>
                  <a:schemeClr val="tx1"/>
                </a:solidFill>
              </a:rPr>
              <a:t>http://resolver.verrijktkoninkrijk.nl/</a:t>
            </a:r>
          </a:p>
          <a:p>
            <a:pPr algn="ctr" fontAlgn="auto">
              <a:spcBef>
                <a:spcPts val="0"/>
              </a:spcBef>
              <a:spcAft>
                <a:spcPts val="0"/>
              </a:spcAft>
              <a:defRPr/>
            </a:pPr>
            <a:r>
              <a:rPr lang="nl-NL" sz="1300" dirty="0">
                <a:solidFill>
                  <a:schemeClr val="tx1"/>
                </a:solidFill>
              </a:rPr>
              <a:t>nl.vk.d.reg.4.1386</a:t>
            </a:r>
          </a:p>
        </p:txBody>
      </p:sp>
      <p:sp>
        <p:nvSpPr>
          <p:cNvPr id="62" name="Rectangle 61"/>
          <p:cNvSpPr/>
          <p:nvPr/>
        </p:nvSpPr>
        <p:spPr>
          <a:xfrm>
            <a:off x="4167188" y="2430463"/>
            <a:ext cx="1011237" cy="3778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100794" tIns="50397" rIns="100794" bIns="50397" anchor="ctr"/>
          <a:lstStyle/>
          <a:p>
            <a:pPr algn="ctr" fontAlgn="auto">
              <a:spcBef>
                <a:spcPts val="0"/>
              </a:spcBef>
              <a:spcAft>
                <a:spcPts val="0"/>
              </a:spcAft>
              <a:defRPr/>
            </a:pPr>
            <a:r>
              <a:rPr lang="en-US" sz="1500" dirty="0"/>
              <a:t>subject</a:t>
            </a:r>
            <a:endParaRPr lang="nl-NL" sz="1500" dirty="0"/>
          </a:p>
        </p:txBody>
      </p:sp>
      <p:cxnSp>
        <p:nvCxnSpPr>
          <p:cNvPr id="63" name="Straight Arrow Connector 62"/>
          <p:cNvCxnSpPr>
            <a:stCxn id="0" idx="3"/>
            <a:endCxn id="4" idx="3"/>
          </p:cNvCxnSpPr>
          <p:nvPr/>
        </p:nvCxnSpPr>
        <p:spPr>
          <a:xfrm flipV="1">
            <a:off x="4268788" y="5284788"/>
            <a:ext cx="1568450" cy="855662"/>
          </a:xfrm>
          <a:prstGeom prst="straightConnector1">
            <a:avLst/>
          </a:prstGeom>
          <a:ln>
            <a:solidFill>
              <a:schemeClr val="accent6">
                <a:lumMod val="75000"/>
              </a:schemeClr>
            </a:solidFill>
            <a:prstDash val="dash"/>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10263" name="TextBox 69"/>
          <p:cNvSpPr txBox="1">
            <a:spLocks noChangeArrowheads="1"/>
          </p:cNvSpPr>
          <p:nvPr/>
        </p:nvSpPr>
        <p:spPr bwMode="auto">
          <a:xfrm>
            <a:off x="6719888" y="6970713"/>
            <a:ext cx="2398712" cy="358775"/>
          </a:xfrm>
          <a:prstGeom prst="rect">
            <a:avLst/>
          </a:prstGeom>
          <a:noFill/>
          <a:ln w="9525">
            <a:noFill/>
            <a:miter lim="800000"/>
            <a:headEnd/>
            <a:tailEnd/>
          </a:ln>
        </p:spPr>
        <p:txBody>
          <a:bodyPr wrap="none" lIns="100794" tIns="50397" rIns="100794" bIns="50397">
            <a:spAutoFit/>
          </a:bodyPr>
          <a:lstStyle/>
          <a:p>
            <a:r>
              <a:rPr lang="en-US">
                <a:latin typeface="Calibri" pitchFamily="34" charset="0"/>
              </a:rPr>
              <a:t>Back-of-the-Book Index</a:t>
            </a:r>
            <a:endParaRPr lang="nl-NL">
              <a:latin typeface="Calibri" pitchFamily="34" charset="0"/>
            </a:endParaRPr>
          </a:p>
        </p:txBody>
      </p:sp>
      <p:sp>
        <p:nvSpPr>
          <p:cNvPr id="10264" name="TextBox 70"/>
          <p:cNvSpPr txBox="1">
            <a:spLocks noChangeArrowheads="1"/>
          </p:cNvSpPr>
          <p:nvPr/>
        </p:nvSpPr>
        <p:spPr bwMode="auto">
          <a:xfrm>
            <a:off x="1763713" y="7008813"/>
            <a:ext cx="1135062" cy="358775"/>
          </a:xfrm>
          <a:prstGeom prst="rect">
            <a:avLst/>
          </a:prstGeom>
          <a:noFill/>
          <a:ln w="9525">
            <a:noFill/>
            <a:miter lim="800000"/>
            <a:headEnd/>
            <a:tailEnd/>
          </a:ln>
        </p:spPr>
        <p:txBody>
          <a:bodyPr wrap="none" lIns="100794" tIns="50397" rIns="100794" bIns="50397">
            <a:spAutoFit/>
          </a:bodyPr>
          <a:lstStyle/>
          <a:p>
            <a:r>
              <a:rPr lang="en-US">
                <a:latin typeface="Calibri" pitchFamily="34" charset="0"/>
              </a:rPr>
              <a:t>Koninkrijk</a:t>
            </a:r>
            <a:endParaRPr lang="nl-NL">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LGC Sans"/>
        <a:cs typeface="DejaVu LGC Sans"/>
      </a:majorFont>
      <a:minorFont>
        <a:latin typeface="Arial"/>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966</Words>
  <PresentationFormat>Custom</PresentationFormat>
  <Paragraphs>97</Paragraphs>
  <Slides>10</Slides>
  <Notes>7</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10</vt:i4>
      </vt:variant>
    </vt:vector>
  </HeadingPairs>
  <TitlesOfParts>
    <vt:vector size="16" baseType="lpstr">
      <vt:lpstr>Arial</vt:lpstr>
      <vt:lpstr>Times New Roman</vt:lpstr>
      <vt:lpstr>Wingdings</vt:lpstr>
      <vt:lpstr>Symbol</vt:lpstr>
      <vt:lpstr>Calibri</vt:lpstr>
      <vt:lpstr>Office Theme</vt:lpstr>
      <vt:lpstr>Verrijkt Koninkrijk</vt:lpstr>
      <vt:lpstr>Verrijkt Koninkrijk samenwerking</vt:lpstr>
      <vt:lpstr>Slide 3</vt:lpstr>
      <vt:lpstr>Slide 4</vt:lpstr>
      <vt:lpstr>Resolver</vt:lpstr>
      <vt:lpstr>Mockup of the viewer</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Verrijkt Koninkrijk</dc:title>
  <dc:creator>victor</dc:creator>
  <cp:lastModifiedBy>Jolien</cp:lastModifiedBy>
  <cp:revision>11</cp:revision>
  <cp:lastPrinted>2012-08-28T13:28:08Z</cp:lastPrinted>
  <dcterms:created xsi:type="dcterms:W3CDTF">2012-08-28T09:37:54Z</dcterms:created>
  <dcterms:modified xsi:type="dcterms:W3CDTF">2012-08-30T07:21:04Z</dcterms:modified>
</cp:coreProperties>
</file>