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367" r:id="rId4"/>
    <p:sldId id="369" r:id="rId5"/>
    <p:sldId id="370" r:id="rId6"/>
    <p:sldId id="371" r:id="rId7"/>
    <p:sldId id="360" r:id="rId8"/>
    <p:sldId id="368" r:id="rId9"/>
    <p:sldId id="278" r:id="rId10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4" d="100"/>
          <a:sy n="74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9315F-A2A8-4BE4-BA90-DCF616CA74A2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B2F51-A456-45F2-B79C-27AACFF0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3-9-2013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85895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04169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91366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0844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359988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9350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700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91170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ites/default/files/CLARIN-NL%20Factbook%20final.pdf" TargetMode="External"/><Relationship Id="rId2" Type="http://schemas.openxmlformats.org/officeDocument/2006/relationships/hyperlink" Target="http://www.clarin.nl/sites/default/files/CLARIN%20NL%20Mid-Term%20Self-Evaluation%2013053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4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ites/default/files/CLARIN-NL%20Factbook%20final%20v2.pdf" TargetMode="External"/><Relationship Id="rId2" Type="http://schemas.openxmlformats.org/officeDocument/2006/relationships/hyperlink" Target="http://www.clarin.nl/sites/default/files/CLARIN%20NL%20Mid-Term%20Self-Evaluation%20130815_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4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Interim Evaluation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IAP Demonstrator Event</a:t>
            </a:r>
          </a:p>
          <a:p>
            <a:pPr eaLnBrk="1" hangingPunct="1"/>
            <a:r>
              <a:rPr lang="en-US" dirty="0" smtClean="0"/>
              <a:t>Utrecht, 2013-09-04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Interim Evaluation Schedule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Self-Evaluation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Sneak preview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484783"/>
          <a:ext cx="7632847" cy="4956058"/>
        </p:xfrm>
        <a:graphic>
          <a:graphicData uri="http://schemas.openxmlformats.org/drawingml/2006/table">
            <a:tbl>
              <a:tblPr/>
              <a:tblGrid>
                <a:gridCol w="1651223"/>
                <a:gridCol w="5981624"/>
              </a:tblGrid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Action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Jun 1,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Self-Evaluation and Fact Book sent to IAP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Jul 15,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IAP Comments on Self-Evaluation and Fact Book Sent to EB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Aug 15,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Draft Evaluation Report and appendixes sent to IAP for comment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Sep 4,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IAP-Meeting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Sep 4,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IAP Demonstrator Event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Sep 10,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Pre-Final Evaluation Report and appendixes sent to IAP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Sep 15,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Approval Final Evaluation Report and appendixes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Sep 17, 2013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Publication of the Evaluation Report and appendixes on the CLARIN-NL website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Self Evaluation Report </a:t>
            </a:r>
            <a:r>
              <a:rPr lang="en-US" sz="2800" dirty="0" smtClean="0"/>
              <a:t>written by EB +</a:t>
            </a:r>
          </a:p>
          <a:p>
            <a:pPr lvl="1"/>
            <a:r>
              <a:rPr lang="nl-NL" sz="2400" dirty="0" smtClean="0"/>
              <a:t>Marc Kemps-Snijders (Meertens </a:t>
            </a:r>
            <a:r>
              <a:rPr lang="nl-NL" sz="2400" dirty="0" err="1" smtClean="0"/>
              <a:t>Institute</a:t>
            </a:r>
            <a:r>
              <a:rPr lang="nl-NL" sz="2400" dirty="0" smtClean="0"/>
              <a:t>)</a:t>
            </a:r>
            <a:endParaRPr lang="en-US" sz="2400" dirty="0" smtClean="0"/>
          </a:p>
          <a:p>
            <a:pPr lvl="1"/>
            <a:r>
              <a:rPr lang="nl-NL" sz="2400" dirty="0" smtClean="0"/>
              <a:t>Steven Krauwer (Utrecht University)</a:t>
            </a:r>
            <a:endParaRPr lang="en-US" sz="2400" dirty="0" smtClean="0"/>
          </a:p>
          <a:p>
            <a:pPr lvl="1"/>
            <a:r>
              <a:rPr lang="nl-NL" sz="2400" dirty="0" smtClean="0"/>
              <a:t>Nelleke Oostdijk (Radboud University Nijmegen)</a:t>
            </a:r>
            <a:endParaRPr lang="en-US" sz="2400" dirty="0" smtClean="0"/>
          </a:p>
          <a:p>
            <a:pPr lvl="1"/>
            <a:r>
              <a:rPr lang="nl-NL" sz="2400" dirty="0" smtClean="0"/>
              <a:t>Ineke Schuurman (Utrecht University)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Together with the </a:t>
            </a:r>
            <a:r>
              <a:rPr lang="en-US" sz="2800" dirty="0" smtClean="0">
                <a:hlinkClick r:id="rId3"/>
              </a:rPr>
              <a:t>CLARIN-NL Fact Book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Editing support for EB and IAP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Erica Renckens (</a:t>
            </a:r>
            <a:r>
              <a:rPr lang="en-US" sz="2400" dirty="0" err="1" smtClean="0"/>
              <a:t>Tatataal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Both are available on the </a:t>
            </a:r>
            <a:r>
              <a:rPr lang="en-US" sz="2800" dirty="0" smtClean="0">
                <a:hlinkClick r:id="rId4"/>
              </a:rPr>
              <a:t>CLARIN-NL website</a:t>
            </a: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Evaluation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Received Comments by the IAP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slightly revised versions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Self Evaluation Report Version 2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3"/>
              </a:rPr>
              <a:t>CLARIN-NL Fact Book Version 2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Reply on the Comments  by the IAP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Comments IAP + Reply reworked into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Draft Evaluation Report incl. recommendations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Response to the recommendations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Evaluation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These documents were discussed today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Will now be finalized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On the </a:t>
            </a:r>
            <a:r>
              <a:rPr lang="en-US" sz="2800" dirty="0" smtClean="0">
                <a:hlinkClick r:id="rId2"/>
              </a:rPr>
              <a:t>CLARIN-NL website </a:t>
            </a:r>
            <a:r>
              <a:rPr lang="en-US" sz="2800" dirty="0" smtClean="0"/>
              <a:t>as of Sep 17, 2013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Evaluation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Selected Quotes</a:t>
            </a:r>
          </a:p>
          <a:p>
            <a:pPr lvl="1"/>
            <a:r>
              <a:rPr lang="en-GB" sz="2000" dirty="0" smtClean="0"/>
              <a:t>“It is clear that a lot of work has been achieved”</a:t>
            </a:r>
          </a:p>
          <a:p>
            <a:pPr lvl="1"/>
            <a:r>
              <a:rPr lang="en-GB" sz="2000" dirty="0" smtClean="0"/>
              <a:t> “CLARIN-NL really succeeded to be an example for other European countries” </a:t>
            </a:r>
            <a:endParaRPr lang="en-US" sz="2000" dirty="0" smtClean="0"/>
          </a:p>
          <a:p>
            <a:pPr lvl="1"/>
            <a:r>
              <a:rPr lang="en-GB" sz="2000" dirty="0" smtClean="0"/>
              <a:t>“The Netherlands is playing the leading role in the EU research community”</a:t>
            </a:r>
          </a:p>
          <a:p>
            <a:r>
              <a:rPr lang="en-GB" sz="2000" dirty="0" smtClean="0"/>
              <a:t>Selected Recommendations</a:t>
            </a:r>
          </a:p>
          <a:p>
            <a:pPr lvl="1"/>
            <a:r>
              <a:rPr lang="en-GB" sz="2000" dirty="0" smtClean="0"/>
              <a:t>“CLARIN-NL should work out a time table for CLARIN Centre assessment”</a:t>
            </a:r>
          </a:p>
          <a:p>
            <a:pPr lvl="1"/>
            <a:r>
              <a:rPr lang="en-GB" sz="2000" dirty="0" smtClean="0"/>
              <a:t>“CLARIN-NL should consider broadening the scope of activities with potential user communities,” identify its users and “implement ways of tracking usage “</a:t>
            </a: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Sneak preview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10001</TotalTime>
  <Words>348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Odijk LREC  2012</vt:lpstr>
      <vt:lpstr>Interim Evaluation</vt:lpstr>
      <vt:lpstr>Overview</vt:lpstr>
      <vt:lpstr>Interim Evaluation</vt:lpstr>
      <vt:lpstr>Interim Evaluation (1)</vt:lpstr>
      <vt:lpstr>Interim Evaluation (2)</vt:lpstr>
      <vt:lpstr>Interim Evaluation (3)</vt:lpstr>
      <vt:lpstr>Sneak preview</vt:lpstr>
      <vt:lpstr>Slide 8</vt:lpstr>
      <vt:lpstr>Slide 9</vt:lpstr>
    </vt:vector>
  </TitlesOfParts>
  <Company>Universiteits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 (Jan)</cp:lastModifiedBy>
  <cp:revision>396</cp:revision>
  <dcterms:created xsi:type="dcterms:W3CDTF">2012-05-14T07:52:03Z</dcterms:created>
  <dcterms:modified xsi:type="dcterms:W3CDTF">2013-09-03T14:09:14Z</dcterms:modified>
</cp:coreProperties>
</file>