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3F001-BE47-754C-A3B8-8830AE11793C}" type="datetimeFigureOut">
              <a:rPr lang="en-US" smtClean="0"/>
              <a:t>6/20/13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69626-1312-944D-8F40-268D37AB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647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35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isocat/" TargetMode="External"/><Relationship Id="rId3" Type="http://schemas.openxmlformats.org/officeDocument/2006/relationships/hyperlink" Target="http://lux13.mpi.nl/isocat/interface/index.html?view=CLARIN-NL/V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Hands-on sessions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Guest account for the workstations</a:t>
            </a:r>
          </a:p>
          <a:p>
            <a:pPr lvl="1">
              <a:buNone/>
            </a:pPr>
            <a:endParaRPr lang="en-US" sz="800" dirty="0" smtClean="0"/>
          </a:p>
          <a:p>
            <a:pPr lvl="1" algn="ctr">
              <a:buNone/>
            </a:pPr>
            <a:r>
              <a:rPr lang="en-US" sz="1600" i="1" dirty="0" smtClean="0"/>
              <a:t>Username: </a:t>
            </a:r>
            <a:r>
              <a:rPr lang="en-US" sz="1600" i="1" dirty="0" smtClean="0"/>
              <a:t>G_GW0002</a:t>
            </a:r>
            <a:endParaRPr lang="en-US" sz="1600" i="1" dirty="0" smtClean="0"/>
          </a:p>
          <a:p>
            <a:pPr lvl="1" algn="ctr">
              <a:buNone/>
            </a:pPr>
            <a:r>
              <a:rPr lang="en-US" sz="1600" i="1" dirty="0" smtClean="0"/>
              <a:t>Password: </a:t>
            </a:r>
            <a:r>
              <a:rPr lang="en-US" sz="1600" i="1" dirty="0" smtClean="0"/>
              <a:t>ISOcat2013</a:t>
            </a:r>
            <a:endParaRPr lang="en-US" sz="1600" i="1" dirty="0" smtClean="0"/>
          </a:p>
          <a:p>
            <a:endParaRPr lang="en-US" sz="800" dirty="0" smtClean="0"/>
          </a:p>
          <a:p>
            <a:r>
              <a:rPr lang="en-US" sz="2000" dirty="0" smtClean="0"/>
              <a:t>If you want to work on your own laptop you should have an working </a:t>
            </a:r>
            <a:r>
              <a:rPr lang="en-US" sz="2000" dirty="0" err="1" smtClean="0"/>
              <a:t>eduroam</a:t>
            </a:r>
            <a:r>
              <a:rPr lang="en-US" sz="2000" dirty="0" smtClean="0"/>
              <a:t> connection</a:t>
            </a:r>
          </a:p>
          <a:p>
            <a:endParaRPr lang="en-US" sz="800" dirty="0" smtClean="0"/>
          </a:p>
          <a:p>
            <a:r>
              <a:rPr lang="en-US" sz="2000" dirty="0" smtClean="0"/>
              <a:t>We can use the </a:t>
            </a:r>
            <a:r>
              <a:rPr lang="en-US" sz="2000" dirty="0" err="1" smtClean="0"/>
              <a:t>ISOcat</a:t>
            </a:r>
            <a:r>
              <a:rPr lang="en-US" sz="2000" dirty="0" smtClean="0"/>
              <a:t> test server as a playground</a:t>
            </a:r>
          </a:p>
          <a:p>
            <a:endParaRPr lang="en-US" sz="800" dirty="0" smtClean="0"/>
          </a:p>
          <a:p>
            <a:pPr algn="ctr">
              <a:buNone/>
            </a:pPr>
            <a:r>
              <a:rPr lang="en-US" sz="2000" dirty="0" smtClean="0">
                <a:hlinkClick r:id="rId2"/>
              </a:rPr>
              <a:t>http://lux13.mpi.nl/isocat/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>
                <a:hlinkClick r:id="rId3"/>
              </a:rPr>
              <a:t>http://lux13.mpi.nl/isocat/interface/index.html?view=CLARIN-NL/VL</a:t>
            </a:r>
            <a:endParaRPr lang="en-US" sz="2000" dirty="0" smtClean="0"/>
          </a:p>
          <a:p>
            <a:endParaRPr lang="en-US" sz="800" dirty="0" smtClean="0"/>
          </a:p>
          <a:p>
            <a:r>
              <a:rPr lang="en-US" sz="2000" dirty="0" smtClean="0"/>
              <a:t>Consequence: redo some actions at isocat.org</a:t>
            </a:r>
          </a:p>
          <a:p>
            <a:endParaRPr lang="en-US" sz="800" dirty="0" smtClean="0"/>
          </a:p>
          <a:p>
            <a:r>
              <a:rPr lang="en-US" sz="2000" dirty="0" smtClean="0"/>
              <a:t>If you’ve registered in </a:t>
            </a:r>
            <a:r>
              <a:rPr lang="en-US" sz="2000" dirty="0" err="1" smtClean="0"/>
              <a:t>ISOcat</a:t>
            </a:r>
            <a:r>
              <a:rPr lang="en-US" sz="2000" dirty="0" smtClean="0"/>
              <a:t> </a:t>
            </a:r>
            <a:r>
              <a:rPr lang="en-US" sz="2000" dirty="0" smtClean="0"/>
              <a:t>before 20:</a:t>
            </a:r>
            <a:r>
              <a:rPr lang="en-US" sz="2000" dirty="0" smtClean="0"/>
              <a:t>00 </a:t>
            </a:r>
            <a:r>
              <a:rPr lang="en-US" sz="2000" dirty="0" smtClean="0"/>
              <a:t>yesterday your </a:t>
            </a:r>
            <a:r>
              <a:rPr lang="en-US" sz="2000" dirty="0" smtClean="0"/>
              <a:t>account is available on the test server, otherwise you’ll need to register on both lux13 and isocat.org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ISOcat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group for your own CLARIN-NL project</a:t>
            </a:r>
          </a:p>
          <a:p>
            <a:pPr marL="914400" lvl="1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!	</a:t>
            </a:r>
            <a:r>
              <a:rPr lang="en-US" dirty="0" smtClean="0"/>
              <a:t>Remember if you work on the test server: redo this later on isocat.org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Invite a neighbor</a:t>
            </a:r>
          </a:p>
          <a:p>
            <a:pPr marL="914400" lvl="1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	Remember if you work on the test server: repeat this later on isocat.org for your project members, which also need to have access to your data categories or selections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a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data category selection for your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some (relevant) data categories to it, and save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Share the selection with the group created in the previous hands-on session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Also share the selection with the CLARIN-NL group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	Repeat this later at isocat.org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a Data Category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the complex data category /</a:t>
            </a:r>
            <a:r>
              <a:rPr lang="en-US" i="1" dirty="0" smtClean="0"/>
              <a:t>genus</a:t>
            </a:r>
            <a:r>
              <a:rPr lang="en-US" dirty="0" smtClean="0"/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Realize the value domain (indentation indicates an is-a relation):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en-US" sz="2400" dirty="0" smtClean="0"/>
              <a:t>/</a:t>
            </a:r>
            <a:r>
              <a:rPr lang="en-US" sz="2400" i="1" dirty="0" smtClean="0"/>
              <a:t>sided</a:t>
            </a:r>
            <a:r>
              <a:rPr lang="en-US" sz="2400" dirty="0" smtClean="0"/>
              <a:t>/</a:t>
            </a:r>
          </a:p>
          <a:p>
            <a:pPr marL="1314450" lvl="2" indent="-514350">
              <a:buFont typeface="Courier New" pitchFamily="49" charset="0"/>
              <a:buChar char="o"/>
            </a:pPr>
            <a:r>
              <a:rPr lang="en-US" dirty="0" smtClean="0"/>
              <a:t>/</a:t>
            </a:r>
            <a:r>
              <a:rPr lang="en-US" i="1" dirty="0" smtClean="0"/>
              <a:t>masculine</a:t>
            </a:r>
            <a:r>
              <a:rPr lang="en-US" dirty="0" smtClean="0"/>
              <a:t>/ </a:t>
            </a:r>
          </a:p>
          <a:p>
            <a:pPr marL="1314450" lvl="2" indent="-514350">
              <a:buFont typeface="Courier New" pitchFamily="49" charset="0"/>
              <a:buChar char="o"/>
            </a:pPr>
            <a:r>
              <a:rPr lang="en-US" dirty="0" smtClean="0"/>
              <a:t>/</a:t>
            </a:r>
            <a:r>
              <a:rPr lang="en-US" i="1" dirty="0" smtClean="0"/>
              <a:t>feminine</a:t>
            </a:r>
            <a:r>
              <a:rPr lang="en-US" dirty="0" smtClean="0"/>
              <a:t>/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en-US" sz="2400" dirty="0" smtClean="0"/>
              <a:t>/</a:t>
            </a:r>
            <a:r>
              <a:rPr lang="en-US" sz="2400" i="1" dirty="0" smtClean="0"/>
              <a:t>neutral</a:t>
            </a:r>
            <a:r>
              <a:rPr lang="en-US" sz="2400" dirty="0" smtClean="0"/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the specification till the checker is satisfied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a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data category related to /</a:t>
            </a:r>
            <a:r>
              <a:rPr lang="en-US" i="1" dirty="0" smtClean="0"/>
              <a:t>genus</a:t>
            </a:r>
            <a:r>
              <a:rPr lang="en-US" dirty="0" smtClean="0"/>
              <a:t>/</a:t>
            </a:r>
          </a:p>
          <a:p>
            <a:r>
              <a:rPr lang="en-US" dirty="0" smtClean="0"/>
              <a:t>How would you store the relationship to hand it over for inclusion in </a:t>
            </a:r>
            <a:r>
              <a:rPr lang="en-US" dirty="0" err="1" smtClean="0"/>
              <a:t>RELcat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1785</TotalTime>
  <Words>300</Words>
  <Application>Microsoft Macintosh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ISOcat</vt:lpstr>
      <vt:lpstr>Hands-on sessions</vt:lpstr>
      <vt:lpstr>Practicalities</vt:lpstr>
      <vt:lpstr>ISOcat basics</vt:lpstr>
      <vt:lpstr>Creation of a selection</vt:lpstr>
      <vt:lpstr>Creation of a Data Category</vt:lpstr>
      <vt:lpstr>Remember a relation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119</cp:revision>
  <dcterms:created xsi:type="dcterms:W3CDTF">2010-05-20T13:02:02Z</dcterms:created>
  <dcterms:modified xsi:type="dcterms:W3CDTF">2013-06-20T06:35:22Z</dcterms:modified>
</cp:coreProperties>
</file>