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89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76EA2-4711-F946-8AEF-61B82554FC86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7869-C243-1048-82EB-4C4748A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74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51FBF0-4E1A-46CC-A1A4-4C7DD53493DF}" type="datetimeFigureOut">
              <a:rPr lang="en-US"/>
              <a:pPr>
                <a:defRPr/>
              </a:pPr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A80C13-67B0-4129-A978-266409CE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7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63FE-6A70-46DF-8D2C-A8AB8FBE2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80BF-087B-4FA3-A300-AFBF8408B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2234-D19C-4D08-8254-C685ED012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6B0-5F0B-461A-B0A1-FE48F7C54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57A6-2086-42BC-A9BE-9224E3204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FFFF-3F8B-4E30-B394-BCD7E1917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D9C1-380F-4CBD-86FA-8C57AA614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B99F-DB7A-40C2-9680-DECC4074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8B77-4FA5-4CF7-8442-A78EC425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286C-FA44-4432-8B87-131A1FE9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E3B3-4ABB-400E-A526-4D1E5028B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6D09DF-EA7E-44B8-B1DE-ED2B0F5D7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hlinkClick r:id="rId15"/>
              </a:rPr>
              <a:t>www.isocat.org</a:t>
            </a:r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socat@mpi.n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CLARIN-NL/VL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20 June 2013</a:t>
            </a: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943E6-F55E-465D-BFC3-C87DBD3FF5B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20 June 2013</a:t>
            </a:r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568D3-C087-466F-BD62-C17C6F4A5F6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Project workspace</a:t>
            </a: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Become member of the CLARIN-NL/VL group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latin typeface="Calibri" pitchFamily="34" charset="0"/>
              </a:rPr>
              <a:t>(You will be invited to join)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Create a group for your project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latin typeface="Calibri" pitchFamily="34" charset="0"/>
              </a:rPr>
              <a:t>add members related to your project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Create one or more DCSs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latin typeface="Calibri" pitchFamily="34" charset="0"/>
              </a:rPr>
              <a:t>add existing and usable DCs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preferably from the CLARIN-NL/VL view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 dirty="0">
                <a:latin typeface="Calibri" pitchFamily="34" charset="0"/>
              </a:rPr>
              <a:t>add new DCs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(When creating a DC =&gt; follow the </a:t>
            </a:r>
            <a:r>
              <a:rPr lang="en-US" sz="2800" b="1" dirty="0">
                <a:latin typeface="Calibri" pitchFamily="34" charset="0"/>
              </a:rPr>
              <a:t>do’s and don’ts </a:t>
            </a:r>
            <a:r>
              <a:rPr lang="en-US" sz="2800" dirty="0">
                <a:latin typeface="Calibri" pitchFamily="34" charset="0"/>
              </a:rPr>
              <a:t>guidelines</a:t>
            </a:r>
            <a:r>
              <a:rPr lang="en-US" sz="2800" dirty="0" smtClean="0">
                <a:latin typeface="Calibri" pitchFamily="34" charset="0"/>
              </a:rPr>
              <a:t>!)    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cf. CLARIN-NL/VL FORUM</a:t>
            </a:r>
            <a:endParaRPr lang="en-US" sz="2800" dirty="0">
              <a:solidFill>
                <a:srgbClr val="FF0000"/>
              </a:solidFill>
              <a:latin typeface="Calibri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Calibri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5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Share the DCSs with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project group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can edit shared DCs en DCSs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CLARIN-NL/VL group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can also edit, so ask permission (!) if you want to change something in a DC owned by another project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changes are logged and attributed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Make one or more DCSs </a:t>
            </a:r>
            <a:r>
              <a:rPr lang="en-US" sz="2800" u="sng" dirty="0" smtClean="0"/>
              <a:t>public</a:t>
            </a:r>
            <a:r>
              <a:rPr lang="en-US" sz="2800" dirty="0" smtClean="0"/>
              <a:t> when the group and </a:t>
            </a:r>
            <a:r>
              <a:rPr lang="en-US" sz="2800" dirty="0" err="1" smtClean="0"/>
              <a:t>Ineke</a:t>
            </a:r>
            <a:r>
              <a:rPr lang="en-US" sz="2800" dirty="0" smtClean="0"/>
              <a:t> finds the DCs </a:t>
            </a:r>
            <a:r>
              <a:rPr lang="en-US" sz="2800" dirty="0" smtClean="0"/>
              <a:t>mature   </a:t>
            </a:r>
            <a:r>
              <a:rPr lang="en-US" sz="2800" dirty="0" smtClean="0">
                <a:solidFill>
                  <a:srgbClr val="FF0000"/>
                </a:solidFill>
              </a:rPr>
              <a:t>(not beforehand!)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project group becomes visible in the public part of </a:t>
            </a:r>
            <a:r>
              <a:rPr lang="en-US" sz="2400" dirty="0" err="1" smtClean="0"/>
              <a:t>ISOcat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make the DCs public</a:t>
            </a:r>
          </a:p>
          <a:p>
            <a:pPr>
              <a:lnSpc>
                <a:spcPct val="90000"/>
              </a:lnSpc>
            </a:pPr>
            <a:endParaRPr lang="nl-NL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C16B0-5F0B-461A-B0A1-FE48F7C542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20 June 2013</a:t>
            </a:r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9EA52-46D7-4D4D-B02B-E82FB2E4794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CLARIN-NL/VL workspace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Every project should have a representative in the CLARIN-NL/VL group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this representative should own the project DCS so (s)he can share it with the CLARIN-NL/VL group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Once DCs are mature for CLARIN-NL/VL use add them to the admin-proposed DCS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this is still in the private/shared part of </a:t>
            </a:r>
            <a:r>
              <a:rPr lang="en-US" dirty="0" err="1" smtClean="0"/>
              <a:t>ISOcat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Ineke will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review the (new) DCs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add them to CLARIN-NL/VL thematic DCSs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a DC is changed add them to the admin-changed DCS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Ineke will review the changed DCs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20 June 2013</a:t>
            </a:r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t>CLARIN-NL ISOcat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10CD3-2B8A-4F7F-9751-241900C6F08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Beyond </a:t>
            </a:r>
            <a:r>
              <a:rPr lang="en-US" sz="4400" dirty="0" err="1">
                <a:latin typeface="+mj-lt"/>
                <a:ea typeface="+mj-ea"/>
                <a:cs typeface="+mj-cs"/>
              </a:rPr>
              <a:t>ISOcat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Annotate your project resources with the selected/created Data Categories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preferably annotate a schema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to be stored in </a:t>
            </a:r>
            <a:r>
              <a:rPr lang="en-US" dirty="0" err="1" smtClean="0"/>
              <a:t>SCHEMAcat</a:t>
            </a:r>
            <a:r>
              <a:rPr lang="en-US" dirty="0" smtClean="0"/>
              <a:t> (under construction)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use @</a:t>
            </a:r>
            <a:r>
              <a:rPr lang="en-US" dirty="0" err="1" smtClean="0"/>
              <a:t>dcr:datcat</a:t>
            </a:r>
            <a:endParaRPr lang="en-US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for XML (schemata)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for EBNF grammars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... (contact </a:t>
            </a:r>
            <a:r>
              <a:rPr lang="en-US" dirty="0" smtClean="0">
                <a:hlinkClick r:id="rId2"/>
              </a:rPr>
              <a:t>isocat@mpi.nl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Remember (ontological) relationships between the selected/created Data Categories and other Data Categories/concepts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to be stored in </a:t>
            </a:r>
            <a:r>
              <a:rPr lang="en-US" dirty="0" err="1" smtClean="0"/>
              <a:t>RELcat</a:t>
            </a:r>
            <a:r>
              <a:rPr lang="en-US" dirty="0" smtClean="0"/>
              <a:t> (under construction)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there is a spreadsheet template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0</TotalTime>
  <Words>328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ISOcat</vt:lpstr>
      <vt:lpstr>CLARIN-NL/VL procedure</vt:lpstr>
      <vt:lpstr>PowerPoint Presentation</vt:lpstr>
      <vt:lpstr> </vt:lpstr>
      <vt:lpstr>PowerPoint Presentation</vt:lpstr>
      <vt:lpstr>PowerPoint Presentation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Ineke Schuurman</cp:lastModifiedBy>
  <cp:revision>128</cp:revision>
  <dcterms:created xsi:type="dcterms:W3CDTF">2010-05-20T13:02:02Z</dcterms:created>
  <dcterms:modified xsi:type="dcterms:W3CDTF">2013-06-19T11:17:23Z</dcterms:modified>
</cp:coreProperties>
</file>