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78" r:id="rId4"/>
    <p:sldId id="277" r:id="rId5"/>
    <p:sldId id="279" r:id="rId6"/>
    <p:sldId id="280" r:id="rId7"/>
    <p:sldId id="281" r:id="rId8"/>
    <p:sldId id="282" r:id="rId9"/>
    <p:sldId id="276" r:id="rId10"/>
    <p:sldId id="268" r:id="rId11"/>
    <p:sldId id="286" r:id="rId12"/>
    <p:sldId id="28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447A3B-9E72-4E15-9430-2DC744B52B47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CE88E9-CE9E-4108-A0EE-46AF1089E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42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Transitive: match like     tig resultaten,,    match exact: geen enkele</a:t>
            </a:r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83AF7-DFCD-4727-86B0-E618A373D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8E3A-E34A-4C7B-9DBA-BA244183B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55C7-5B1A-4DCD-AC91-5D673CED7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6FAA-80A3-46BC-9F8E-564F324D4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093C2-D69C-404A-8205-7BBDDD1D9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30125-C43C-4C34-B540-AFCB4C2DC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9033-7B94-43B5-B2B5-F0E2978DB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784FE-5947-43C7-830F-2AE1188AF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BAAA-A8CC-421E-B16A-3A8007FC6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6F132-61EE-436C-9039-A4698AE86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00152-D58D-49A9-BF7F-831303B16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10 May 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9D5AB-5AF0-49A2-B1F3-86C1131AD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+mn-cs"/>
                <a:hlinkClick r:id="rId15"/>
              </a:rPr>
              <a:t>www.isocat.org</a:t>
            </a:r>
            <a:endParaRPr lang="en-US" sz="1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ISOcat: known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19 June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6620F-3E0D-4699-BEC3-4660ECD7EB4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workshop</a:t>
            </a:r>
            <a:endParaRPr lang="en-US" dirty="0"/>
          </a:p>
        </p:txBody>
      </p:sp>
      <p:sp>
        <p:nvSpPr>
          <p:cNvPr id="14341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Therefore, while for some technical issues solutions will come up</a:t>
            </a:r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YOU should also be very careful yourself, 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especially wrt the ‘soundness’ of the DCs, in particular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as far as  definitions, profile, and translation are concerned!</a:t>
            </a:r>
          </a:p>
          <a:p>
            <a:pPr eaLnBrk="1" hangingPunct="1">
              <a:buFont typeface="Arial" charset="0"/>
              <a:buNone/>
            </a:pPr>
            <a:endParaRPr lang="en-US" sz="2800" b="1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Only in that case ISOcat can become a success story!</a:t>
            </a:r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endParaRPr lang="nl-NL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Follow-up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Contact</a:t>
            </a:r>
          </a:p>
          <a:p>
            <a:pPr lvl="1"/>
            <a:r>
              <a:rPr lang="en-US" smtClean="0"/>
              <a:t>Menzo for technical problems</a:t>
            </a:r>
          </a:p>
          <a:p>
            <a:pPr lvl="1"/>
            <a:r>
              <a:rPr lang="en-US" smtClean="0"/>
              <a:t>Ineke for content problems</a:t>
            </a:r>
          </a:p>
          <a:p>
            <a:pPr lvl="1"/>
            <a:endParaRPr lang="en-US" smtClean="0"/>
          </a:p>
          <a:p>
            <a:r>
              <a:rPr lang="en-US" smtClean="0"/>
              <a:t>Next workshop</a:t>
            </a:r>
          </a:p>
          <a:p>
            <a:pPr lvl="1"/>
            <a:r>
              <a:rPr lang="en-US" smtClean="0"/>
              <a:t>September or October</a:t>
            </a:r>
          </a:p>
          <a:p>
            <a:pPr lvl="1"/>
            <a:r>
              <a:rPr lang="en-US" smtClean="0"/>
              <a:t>Before 15 August share a first substantial selection for your project with the CLARIN-NL group, and a spreadsheet for RELcat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 May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A8BB8-AAA2-4E1C-A2DD-C057DC7E24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Known issues</a:t>
            </a:r>
            <a:endParaRPr lang="nl-NL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ISOcat: ongoing effort</a:t>
            </a:r>
          </a:p>
          <a:p>
            <a:pPr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=&gt; there are still a series of ‘loose ends’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RELcat  and SCHEMAcat</a:t>
            </a:r>
          </a:p>
          <a:p>
            <a:pPr lvl="1" eaLnBrk="1" hangingPunct="1"/>
            <a:r>
              <a:rPr lang="en-US" smtClean="0"/>
              <a:t>Linking / Adopting</a:t>
            </a:r>
          </a:p>
          <a:p>
            <a:pPr lvl="1" eaLnBrk="1" hangingPunct="1"/>
            <a:r>
              <a:rPr lang="en-US" smtClean="0"/>
              <a:t>Searching</a:t>
            </a:r>
          </a:p>
          <a:p>
            <a:pPr lvl="1" eaLnBrk="1" hangingPunct="1"/>
            <a:r>
              <a:rPr lang="en-US" smtClean="0"/>
              <a:t>Definitions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 typeface="Arial" charset="0"/>
              <a:buNone/>
            </a:pP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sz="2800" b="1" smtClean="0"/>
              <a:t>Essential</a:t>
            </a:r>
            <a:r>
              <a:rPr lang="en-US" sz="2800" smtClean="0"/>
              <a:t> for several Dutch tagsets</a:t>
            </a:r>
          </a:p>
          <a:p>
            <a:pPr marL="609600" indent="-609600" eaLnBrk="1" hangingPunct="1"/>
            <a:endParaRPr lang="en-US" sz="28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smtClean="0"/>
              <a:t>N(soort, ….)  comes with 2 DCs: 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Noun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Common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endParaRPr lang="en-US" sz="20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smtClean="0"/>
              <a:t>How to relate this with one of the DCs for ‘common noun’, even in case we would find the definition perfect?</a:t>
            </a:r>
          </a:p>
          <a:p>
            <a:pPr marL="1371600" lvl="2" indent="-457200" eaLnBrk="1" hangingPunct="1">
              <a:buFont typeface="Arial" charset="0"/>
              <a:buNone/>
            </a:pPr>
            <a:endParaRPr lang="en-US" sz="20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b="1" smtClean="0"/>
              <a:t>Good news</a:t>
            </a:r>
            <a:r>
              <a:rPr lang="en-US" sz="2400" smtClean="0"/>
              <a:t>:  in progress!  </a:t>
            </a:r>
          </a:p>
          <a:p>
            <a:pPr marL="609600" indent="-609600" eaLnBrk="1" hangingPunct="1"/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Linking DC is not just a ‘nice’ feature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Proper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Common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Mass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Count noun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are all instances of ‘noun’ (i.e. have an IsA relation with it)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u="sng" smtClean="0"/>
              <a:t>How to detect</a:t>
            </a:r>
            <a:r>
              <a:rPr lang="en-US" sz="2800" smtClean="0"/>
              <a:t> which DCs are </a:t>
            </a:r>
            <a:r>
              <a:rPr lang="en-US" sz="2800" b="1" smtClean="0"/>
              <a:t>Standardized</a:t>
            </a:r>
            <a:r>
              <a:rPr lang="en-US" sz="2800" smtClean="0"/>
              <a:t>?</a:t>
            </a:r>
            <a:endParaRPr lang="nl-NL" sz="2800" smtClean="0"/>
          </a:p>
          <a:p>
            <a:pPr eaLnBrk="1" hangingPunct="1"/>
            <a:r>
              <a:rPr lang="en-US" sz="2800" smtClean="0"/>
              <a:t>Or have a </a:t>
            </a:r>
            <a:r>
              <a:rPr lang="en-US" sz="2800" b="1" smtClean="0"/>
              <a:t>Dutch language section</a:t>
            </a:r>
            <a:r>
              <a:rPr lang="en-US" sz="2800" smtClean="0"/>
              <a:t>?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u="sng" smtClean="0"/>
              <a:t>How to search</a:t>
            </a:r>
            <a:r>
              <a:rPr lang="en-US" sz="2800" smtClean="0"/>
              <a:t> using the </a:t>
            </a:r>
            <a:r>
              <a:rPr lang="en-US" sz="2800" b="1" smtClean="0"/>
              <a:t>search options</a:t>
            </a:r>
            <a:r>
              <a:rPr lang="en-US" sz="2800" smtClean="0"/>
              <a:t>? </a:t>
            </a:r>
          </a:p>
          <a:p>
            <a:pPr lvl="1" eaLnBrk="1" hangingPunct="1"/>
            <a:r>
              <a:rPr lang="en-US" sz="2400" smtClean="0"/>
              <a:t>Be aware: Profile, Match method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 </a:t>
            </a:r>
          </a:p>
          <a:p>
            <a:pPr eaLnBrk="1" hangingPunct="1"/>
            <a:r>
              <a:rPr lang="en-US" sz="2800" u="sng" smtClean="0"/>
              <a:t>How to detect</a:t>
            </a:r>
            <a:r>
              <a:rPr lang="en-US" sz="2800" smtClean="0"/>
              <a:t> which DCs ‘belong together’ </a:t>
            </a:r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(unless one mentions the tag set in the definition) i.e. which ones can be combined?</a:t>
            </a:r>
            <a:endParaRPr lang="nl-NL" sz="2800" smtClean="0"/>
          </a:p>
          <a:p>
            <a:pPr eaLnBrk="1" hangingPunct="1"/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Consequences of adopting </a:t>
            </a:r>
            <a:endParaRPr lang="nl-NL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Suppose, you adopt a specific DC, and some essential changes are made to that DC</a:t>
            </a:r>
          </a:p>
          <a:p>
            <a:pPr marL="990600" lvl="1" indent="-533400" eaLnBrk="1" hangingPunct="1"/>
            <a:r>
              <a:rPr lang="en-US" smtClean="0"/>
              <a:t>You may no longer want to map, but how do you know?</a:t>
            </a:r>
          </a:p>
          <a:p>
            <a:pPr marL="609600" indent="-609600" eaLnBrk="1" hangingPunct="1"/>
            <a:r>
              <a:rPr lang="en-US" smtClean="0"/>
              <a:t>Suppose there are several relevant DCs, you adopt one and just that one doesn’t get standardized</a:t>
            </a:r>
          </a:p>
          <a:p>
            <a:pPr marL="990600" lvl="1" indent="-533400" eaLnBrk="1" hangingPunct="1"/>
            <a:r>
              <a:rPr lang="en-US" smtClean="0"/>
              <a:t>You have to redo your work (but you first are to be aware that …) </a:t>
            </a: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Ill-defined DCs</a:t>
            </a:r>
            <a:endParaRPr lang="nl-NL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Profile: morphosyntax</a:t>
            </a:r>
          </a:p>
          <a:p>
            <a:pPr marL="990600" lvl="1" indent="-533400" eaLnBrk="1" hangingPunct="1"/>
            <a:r>
              <a:rPr lang="en-US" smtClean="0"/>
              <a:t>Definition: semantic</a:t>
            </a:r>
          </a:p>
          <a:p>
            <a:pPr marL="990600" lvl="1" indent="-533400" eaLnBrk="1" hangingPunct="1">
              <a:buFont typeface="Arial" charset="0"/>
              <a:buNone/>
            </a:pPr>
            <a:endParaRPr lang="en-US" smtClean="0"/>
          </a:p>
          <a:p>
            <a:pPr marL="609600" indent="-609600" eaLnBrk="1" hangingPunct="1"/>
            <a:r>
              <a:rPr lang="en-US" smtClean="0"/>
              <a:t>‘concept’ in definition not defined in ISOcat , or</a:t>
            </a:r>
          </a:p>
          <a:p>
            <a:pPr marL="609600" indent="-609600" eaLnBrk="1" hangingPunct="1"/>
            <a:r>
              <a:rPr lang="en-US" smtClean="0"/>
              <a:t>that concept comes with several DCs (which one was meant?)</a:t>
            </a:r>
          </a:p>
          <a:p>
            <a:pPr marL="609600" indent="-609600" eaLnBrk="1" hangingPunct="1"/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many DCs</a:t>
            </a:r>
            <a:endParaRPr lang="nl-NL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There are too many ‘almost the same’ DCs, even within the same profile</a:t>
            </a:r>
          </a:p>
          <a:p>
            <a:pPr marL="609600" indent="-609600" algn="r" eaLnBrk="1" hangingPunct="1">
              <a:lnSpc>
                <a:spcPct val="90000"/>
              </a:lnSpc>
              <a:buFont typeface="Arial" charset="0"/>
              <a:buNone/>
            </a:pPr>
            <a:r>
              <a:rPr lang="en-US" sz="4000" smtClean="0"/>
              <a:t>Too vague DCs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smtClean="0"/>
              <a:t>There are many DCs with rather ‘empty’ definitions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Proper noun: a noun that represents a unique thing or person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Determiner: determiner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Indefinite article: article that is indefinite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smtClean="0"/>
              <a:t>Mother tongue: Specifies whether the language is a speakers mother tongue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nl-NL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specific DCs</a:t>
            </a:r>
            <a:endParaRPr lang="nl-NL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Quite a number of DCs are too specific, mostly Polish ones, this makes it difficult to map with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i.e. stuff that belongs in the Polish language section is in the general,  English one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Other DCs are too project/tagset related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Mentioning the name in de 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 in the name,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 …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</p:bld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2355</TotalTime>
  <Words>516</Words>
  <Application>Microsoft Office PowerPoint</Application>
  <PresentationFormat>On-screen Show (4:3)</PresentationFormat>
  <Paragraphs>95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ISOcat</vt:lpstr>
      <vt:lpstr>ISOcat: known issues</vt:lpstr>
      <vt:lpstr>Known issues</vt:lpstr>
      <vt:lpstr>RELcat</vt:lpstr>
      <vt:lpstr>RELcat</vt:lpstr>
      <vt:lpstr>Searching</vt:lpstr>
      <vt:lpstr>Consequences of adopting </vt:lpstr>
      <vt:lpstr>Ill-defined DCs</vt:lpstr>
      <vt:lpstr>Too many DCs</vt:lpstr>
      <vt:lpstr>Too specific DCs</vt:lpstr>
      <vt:lpstr> </vt:lpstr>
      <vt:lpstr>Follow-up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89</cp:revision>
  <dcterms:created xsi:type="dcterms:W3CDTF">2010-05-20T13:02:02Z</dcterms:created>
  <dcterms:modified xsi:type="dcterms:W3CDTF">2012-06-18T12:24:52Z</dcterms:modified>
</cp:coreProperties>
</file>