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12150-37E7-4A4D-AF94-3BB177D8705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45DE6-57F7-E745-AFD7-D378C3206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436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6/20/13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090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enzo.windhouwer@mpi.nl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ineke@ccl.kuleuven.b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ux13.mpi.nl/isocat/" TargetMode="External"/><Relationship Id="rId3" Type="http://schemas.openxmlformats.org/officeDocument/2006/relationships/hyperlink" Target="http://www.isoca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Call 4 </a:t>
            </a:r>
            <a:r>
              <a:rPr lang="en-US" dirty="0" err="1" smtClean="0"/>
              <a:t>ISOcat</a:t>
            </a:r>
            <a:r>
              <a:rPr lang="en-US" dirty="0" smtClean="0"/>
              <a:t> workshop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0" y="3886200"/>
            <a:ext cx="8915400" cy="1752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r">
              <a:spcBef>
                <a:spcPct val="20000"/>
              </a:spcBef>
              <a:buClr>
                <a:srgbClr val="2D4E6F"/>
              </a:buClr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Ineke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Schuurman</a:t>
            </a:r>
            <a:r>
              <a:rPr lang="en-US" sz="2400" baseline="30000" dirty="0" smtClean="0"/>
              <a:t>a</a:t>
            </a:r>
            <a:r>
              <a:rPr lang="en-US" sz="2400" dirty="0" smtClean="0"/>
              <a:t>, Menzo </a:t>
            </a:r>
            <a:r>
              <a:rPr lang="en-US" sz="2400" dirty="0" err="1" smtClean="0"/>
              <a:t>Windhouwer</a:t>
            </a:r>
            <a:r>
              <a:rPr lang="en-US" sz="2400" baseline="30000" dirty="0" err="1" smtClean="0"/>
              <a:t>b</a:t>
            </a: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  <a:buClr>
                <a:srgbClr val="2D4E6F"/>
              </a:buClr>
              <a:defRPr/>
            </a:pPr>
            <a:r>
              <a:rPr kumimoji="0" lang="en-US" sz="18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nl-NL" dirty="0" smtClean="0"/>
              <a:t> Universiteit Utrecht and Katholieke Universiteit Leuven</a:t>
            </a:r>
            <a:r>
              <a:rPr lang="en-US" dirty="0" smtClean="0"/>
              <a:t>, </a:t>
            </a:r>
            <a:r>
              <a:rPr kumimoji="0" lang="en-US" sz="18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MPI for Psycholinguistics</a:t>
            </a:r>
            <a:endParaRPr kumimoji="0" lang="hr-HR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  <a:buClr>
                <a:srgbClr val="2D4E6F"/>
              </a:buClr>
            </a:pPr>
            <a:r>
              <a:rPr lang="en-US" dirty="0" smtClean="0">
                <a:solidFill>
                  <a:schemeClr val="tx1">
                    <a:tint val="75000"/>
                  </a:schemeClr>
                </a:solidFill>
                <a:hlinkClick r:id="rId2"/>
              </a:rPr>
              <a:t>ineke@ccl.kuleuven.be</a:t>
            </a:r>
            <a:r>
              <a:rPr lang="en-US" dirty="0" smtClean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tint val="75000"/>
                  </a:schemeClr>
                </a:solidFill>
                <a:hlinkClick r:id="rId3"/>
              </a:rPr>
              <a:t>menzo.windhouwer@mpi.nl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logo_clarin-n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1752600"/>
            <a:ext cx="4165080" cy="6349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0" name="Picture 9" descr="a-cat0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38400" y="2011680"/>
            <a:ext cx="4191000" cy="41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64575"/>
              </p:ext>
            </p:extLst>
          </p:nvPr>
        </p:nvGraphicFramePr>
        <p:xfrm>
          <a:off x="1066800" y="1397000"/>
          <a:ext cx="7010400" cy="40792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39190"/>
                <a:gridCol w="3534410"/>
                <a:gridCol w="233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ISOcat</a:t>
                      </a:r>
                      <a:r>
                        <a:rPr lang="en-US" dirty="0" smtClean="0"/>
                        <a:t> introduction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Menzo/Ineke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B</a:t>
                      </a:r>
                      <a:r>
                        <a:rPr lang="en-US" i="1" baseline="0" dirty="0" smtClean="0"/>
                        <a:t>asics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Creation</a:t>
                      </a:r>
                      <a:r>
                        <a:rPr lang="en-US" i="1" baseline="0" dirty="0" smtClean="0"/>
                        <a:t> of selections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12: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dirty="0" smtClean="0"/>
                        <a:t>Data Category specification</a:t>
                      </a:r>
                      <a:endParaRPr lang="en-US" sz="1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Menzo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13:00</a:t>
                      </a:r>
                      <a:endParaRPr lang="en-US" sz="1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Lunch</a:t>
                      </a:r>
                      <a:endParaRPr lang="en-US" sz="1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14:00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Creation</a:t>
                      </a:r>
                      <a:r>
                        <a:rPr lang="en-US" i="1" baseline="0" dirty="0" smtClean="0"/>
                        <a:t> of a Data Category</a:t>
                      </a:r>
                      <a:endParaRPr lang="en-US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14:30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Known issues with Data Categories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Ineke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15:00</a:t>
                      </a:r>
                      <a:endParaRPr lang="en-US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Break</a:t>
                      </a:r>
                      <a:endParaRPr lang="en-US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Beyond </a:t>
                      </a:r>
                      <a:r>
                        <a:rPr lang="en-US" dirty="0" err="1" smtClean="0"/>
                        <a:t>ISOcat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Menzo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CLARIN-NL/VL Procedure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Ineke/Menzo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Wrap up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00800" y="6096000"/>
            <a:ext cx="177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hands-on session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Guest account for the workstations</a:t>
            </a:r>
          </a:p>
          <a:p>
            <a:endParaRPr lang="en-US" sz="1100" dirty="0" smtClean="0"/>
          </a:p>
          <a:p>
            <a:pPr lvl="1" algn="ctr">
              <a:buNone/>
            </a:pPr>
            <a:r>
              <a:rPr lang="en-US" i="1" dirty="0" smtClean="0"/>
              <a:t>Username: </a:t>
            </a:r>
            <a:r>
              <a:rPr lang="en-US" dirty="0" smtClean="0"/>
              <a:t>G_GW0002</a:t>
            </a:r>
          </a:p>
          <a:p>
            <a:pPr lvl="1" algn="ctr">
              <a:buNone/>
            </a:pPr>
            <a:r>
              <a:rPr lang="en-US" i="1" dirty="0" smtClean="0"/>
              <a:t>Password:</a:t>
            </a:r>
            <a:r>
              <a:rPr lang="en-US" dirty="0" smtClean="0"/>
              <a:t> ISOcat2013</a:t>
            </a:r>
          </a:p>
          <a:p>
            <a:endParaRPr lang="en-US" sz="1000" dirty="0" smtClean="0"/>
          </a:p>
          <a:p>
            <a:r>
              <a:rPr lang="en-US" dirty="0" smtClean="0"/>
              <a:t>If you want to work on your own laptop you should have an working </a:t>
            </a:r>
            <a:r>
              <a:rPr lang="en-US" dirty="0" err="1" smtClean="0"/>
              <a:t>eduroam</a:t>
            </a:r>
            <a:r>
              <a:rPr lang="en-US" dirty="0" smtClean="0"/>
              <a:t> connection</a:t>
            </a:r>
          </a:p>
          <a:p>
            <a:r>
              <a:rPr lang="en-US" dirty="0" smtClean="0"/>
              <a:t>You can do the hands-on sessions on the </a:t>
            </a:r>
            <a:r>
              <a:rPr lang="en-US" dirty="0" err="1" smtClean="0"/>
              <a:t>ISOcat</a:t>
            </a:r>
            <a:r>
              <a:rPr lang="en-US" dirty="0" smtClean="0"/>
              <a:t> playground:</a:t>
            </a:r>
          </a:p>
          <a:p>
            <a:endParaRPr lang="en-US" sz="900" dirty="0" smtClean="0"/>
          </a:p>
          <a:p>
            <a:pPr marL="457200" lvl="1" indent="0" algn="ctr">
              <a:buNone/>
            </a:pPr>
            <a:r>
              <a:rPr lang="en-US" dirty="0" smtClean="0">
                <a:hlinkClick r:id="rId2"/>
              </a:rPr>
              <a:t>http://lux13.mpi.nl/isocat/</a:t>
            </a:r>
            <a:endParaRPr lang="en-US" dirty="0" smtClean="0"/>
          </a:p>
          <a:p>
            <a:pPr marL="457200" lvl="1" indent="0">
              <a:buNone/>
            </a:pPr>
            <a:endParaRPr lang="en-US" sz="900" dirty="0" smtClean="0"/>
          </a:p>
          <a:p>
            <a:pPr marL="457200" lvl="1" indent="0">
              <a:buNone/>
            </a:pPr>
            <a:r>
              <a:rPr lang="en-US" dirty="0" smtClean="0"/>
              <a:t>This means you might have to redo some work, i.e., creating a project group and DCS, on </a:t>
            </a:r>
            <a:r>
              <a:rPr lang="en-US" dirty="0" smtClean="0">
                <a:hlinkClick r:id="rId3"/>
              </a:rPr>
              <a:t>isocat.org</a:t>
            </a:r>
            <a:r>
              <a:rPr lang="en-US" dirty="0" smtClean="0"/>
              <a:t> later.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1931</TotalTime>
  <Words>209</Words>
  <Application>Microsoft Macintosh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ISOcat</vt:lpstr>
      <vt:lpstr>The Call 4 ISOcat workshop</vt:lpstr>
      <vt:lpstr>Agenda</vt:lpstr>
      <vt:lpstr>Practicalities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123</cp:revision>
  <dcterms:created xsi:type="dcterms:W3CDTF">2010-05-20T13:02:02Z</dcterms:created>
  <dcterms:modified xsi:type="dcterms:W3CDTF">2013-06-20T08:44:58Z</dcterms:modified>
</cp:coreProperties>
</file>