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0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ISOcat workshop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enzo.windhouwer@mpi.nl" TargetMode="External"/><Relationship Id="rId2" Type="http://schemas.openxmlformats.org/officeDocument/2006/relationships/hyperlink" Target="mailto:ineke@ccl.kuleuven.b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Call 3 </a:t>
            </a:r>
            <a:r>
              <a:rPr lang="en-US" dirty="0" err="1" smtClean="0"/>
              <a:t>ISOcat</a:t>
            </a:r>
            <a:r>
              <a:rPr lang="en-US" dirty="0" smtClean="0"/>
              <a:t> workshop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3886200"/>
            <a:ext cx="8915400" cy="1752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Ineke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Schuurman</a:t>
            </a:r>
            <a:r>
              <a:rPr lang="en-US" sz="2400" baseline="30000" dirty="0" smtClean="0"/>
              <a:t>a</a:t>
            </a:r>
            <a:r>
              <a:rPr lang="en-US" sz="2400" dirty="0" smtClean="0"/>
              <a:t>, Menzo </a:t>
            </a:r>
            <a:r>
              <a:rPr lang="en-US" sz="2400" dirty="0" err="1" smtClean="0"/>
              <a:t>Windhouwer</a:t>
            </a:r>
            <a:r>
              <a:rPr lang="en-US" sz="2400" baseline="30000" dirty="0" err="1" smtClean="0"/>
              <a:t>b</a:t>
            </a: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  <a:defRPr/>
            </a:pP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nl-NL" dirty="0" smtClean="0"/>
              <a:t> Universiteit Utrecht and Katholieke Universiteit Leuven</a:t>
            </a:r>
            <a:r>
              <a:rPr lang="en-US" dirty="0" smtClean="0"/>
              <a:t>, </a:t>
            </a: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MPI for Psycholinguistics</a:t>
            </a: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lang="en-US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ineke@ccl.kuleuven.be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tint val="75000"/>
                  </a:schemeClr>
                </a:solidFill>
                <a:hlinkClick r:id="rId3"/>
              </a:rPr>
              <a:t>menzo.windhouwer@mpi.nl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 descr="logo_clarin-n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38400" y="1752600"/>
            <a:ext cx="4165080" cy="6349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" name="Picture 9" descr="a-cat0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8400" y="2011680"/>
            <a:ext cx="4191000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ISOcat workshop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879900"/>
              </p:ext>
            </p:extLst>
          </p:nvPr>
        </p:nvGraphicFramePr>
        <p:xfrm>
          <a:off x="1066800" y="1397000"/>
          <a:ext cx="7010400" cy="40792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39190"/>
                <a:gridCol w="3534410"/>
                <a:gridCol w="233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ISOcat</a:t>
                      </a:r>
                      <a:r>
                        <a:rPr lang="en-US" dirty="0" smtClean="0"/>
                        <a:t> 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Menzo/Ineke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B</a:t>
                      </a:r>
                      <a:r>
                        <a:rPr lang="en-US" i="1" baseline="0" dirty="0" smtClean="0"/>
                        <a:t>asics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Creation</a:t>
                      </a:r>
                      <a:r>
                        <a:rPr lang="en-US" i="1" baseline="0" dirty="0" smtClean="0"/>
                        <a:t> of selections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12:30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Lunch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dirty="0" smtClean="0"/>
                        <a:t>Data Category specification</a:t>
                      </a:r>
                      <a:endParaRPr lang="en-US" sz="18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14:00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Creation</a:t>
                      </a:r>
                      <a:r>
                        <a:rPr lang="en-US" i="1" baseline="0" dirty="0" smtClean="0"/>
                        <a:t> of a Data Category</a:t>
                      </a:r>
                      <a:endParaRPr lang="en-US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14:30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Known issues with Data Categories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15:00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Break</a:t>
                      </a:r>
                      <a:endParaRPr lang="en-US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Beyond </a:t>
                      </a:r>
                      <a:r>
                        <a:rPr lang="en-US" dirty="0" err="1" smtClean="0"/>
                        <a:t>ISOcat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CLARIN-NL/VL Procedure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Ineke/Menzo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Wrap up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00800" y="6096000"/>
            <a:ext cx="177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hands-on session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1916</TotalTime>
  <Words>85</Words>
  <Application>Microsoft Office PowerPoint</Application>
  <PresentationFormat>On-screen Show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ISOcat</vt:lpstr>
      <vt:lpstr>The Call 3 ISOcat workshop</vt:lpstr>
      <vt:lpstr>Agenda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120</cp:revision>
  <dcterms:created xsi:type="dcterms:W3CDTF">2010-05-20T13:02:02Z</dcterms:created>
  <dcterms:modified xsi:type="dcterms:W3CDTF">2012-07-02T11:20:12Z</dcterms:modified>
</cp:coreProperties>
</file>