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F92F34-8C73-46A8-A55A-C15CBEAF3E45}" type="datetimeFigureOut">
              <a:rPr lang="en-US" smtClean="0"/>
              <a:pPr/>
              <a:t>7/2/2012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8955-07F9-4A86-97F0-79096E849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09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7" name="Picture 8" descr="background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 descr="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CLARIN-NL ISOcat workshop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CBEF-F770-4128-B54E-AD4FF7B1D7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768" y="381000"/>
            <a:ext cx="13151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15"/>
              </a:rPr>
              <a:t>www.isocat.org</a:t>
            </a:r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zo.windhouwer@mpi.nl" TargetMode="External"/><Relationship Id="rId2" Type="http://schemas.openxmlformats.org/officeDocument/2006/relationships/hyperlink" Target="mailto:ineke@ccl.kuleuven.be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Call 3 </a:t>
            </a:r>
            <a:r>
              <a:rPr lang="en-US" dirty="0" err="1" smtClean="0"/>
              <a:t>ISOcat</a:t>
            </a:r>
            <a:r>
              <a:rPr lang="en-US" dirty="0" smtClean="0"/>
              <a:t> workshop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0" y="3886200"/>
            <a:ext cx="8915400" cy="17526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lvl="0" algn="r">
              <a:spcBef>
                <a:spcPct val="20000"/>
              </a:spcBef>
              <a:buClr>
                <a:srgbClr val="2D4E6F"/>
              </a:buClr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Ineke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Schuurman</a:t>
            </a:r>
            <a:r>
              <a:rPr lang="en-US" sz="2400" baseline="30000" dirty="0" smtClean="0"/>
              <a:t>a</a:t>
            </a:r>
            <a:r>
              <a:rPr lang="en-US" sz="2400" dirty="0" smtClean="0"/>
              <a:t>, Menzo </a:t>
            </a:r>
            <a:r>
              <a:rPr lang="en-US" sz="2400" dirty="0" err="1" smtClean="0"/>
              <a:t>Windhouwer</a:t>
            </a:r>
            <a:r>
              <a:rPr lang="en-US" sz="2400" baseline="30000" dirty="0" err="1" smtClean="0"/>
              <a:t>b</a:t>
            </a:r>
            <a:endParaRPr kumimoji="0" lang="hr-H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buClr>
                <a:srgbClr val="2D4E6F"/>
              </a:buClr>
              <a:defRPr/>
            </a:pP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lang="nl-NL" dirty="0" smtClean="0"/>
              <a:t> Universiteit Utrecht and Katholieke Universiteit Leuven</a:t>
            </a:r>
            <a:r>
              <a:rPr lang="en-US" dirty="0" smtClean="0"/>
              <a:t>, 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MPI for Psycholinguistics</a:t>
            </a:r>
            <a:endParaRPr kumimoji="0" lang="hr-HR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algn="r">
              <a:spcBef>
                <a:spcPct val="20000"/>
              </a:spcBef>
              <a:buClr>
                <a:srgbClr val="2D4E6F"/>
              </a:buClr>
            </a:pPr>
            <a:r>
              <a:rPr lang="en-US" dirty="0" smtClean="0">
                <a:solidFill>
                  <a:schemeClr val="tx1">
                    <a:tint val="75000"/>
                  </a:schemeClr>
                </a:solidFill>
                <a:hlinkClick r:id="rId2"/>
              </a:rPr>
              <a:t>ineke@ccl.kuleuven.be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tx1">
                    <a:tint val="75000"/>
                  </a:schemeClr>
                </a:solidFill>
                <a:hlinkClick r:id="rId3"/>
              </a:rPr>
              <a:t>menzo.windhouwer@mpi.nl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8" descr="logo_clarin-nl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38400" y="1752600"/>
            <a:ext cx="4165080" cy="63492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0" name="Picture 9" descr="a-cat01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38400" y="2011680"/>
            <a:ext cx="4191000" cy="41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19 June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CBEF-F770-4128-B54E-AD4FF7B1D7B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CLARIN-NL ISOcat workshop</a:t>
            </a:r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879900"/>
              </p:ext>
            </p:extLst>
          </p:nvPr>
        </p:nvGraphicFramePr>
        <p:xfrm>
          <a:off x="1066800" y="1397000"/>
          <a:ext cx="7010400" cy="407924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139190"/>
                <a:gridCol w="3534410"/>
                <a:gridCol w="233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ISOcat</a:t>
                      </a:r>
                      <a:r>
                        <a:rPr lang="en-US" dirty="0" smtClean="0"/>
                        <a:t> introduction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Menzo/Ineke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B</a:t>
                      </a:r>
                      <a:r>
                        <a:rPr lang="en-US" i="1" baseline="0" dirty="0" smtClean="0"/>
                        <a:t>asics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12:00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Creation</a:t>
                      </a:r>
                      <a:r>
                        <a:rPr lang="en-US" i="1" baseline="0" dirty="0" smtClean="0"/>
                        <a:t> of selections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Lunch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13:30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dirty="0" smtClean="0"/>
                        <a:t>Data Category specification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14:00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Creation</a:t>
                      </a:r>
                      <a:r>
                        <a:rPr lang="en-US" i="1" baseline="0" dirty="0" smtClean="0"/>
                        <a:t> of a Data Category</a:t>
                      </a:r>
                      <a:endParaRPr lang="en-US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14:30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Known issues with Data Categories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Ineke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15:00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Break</a:t>
                      </a:r>
                      <a:endParaRPr lang="en-US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15:30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Beyond </a:t>
                      </a:r>
                      <a:r>
                        <a:rPr lang="en-US" dirty="0" err="1" smtClean="0"/>
                        <a:t>ISOcat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Menzo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16:00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CLARIN-NL/VL Procedure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Ineke/Menzo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16:30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Wrap up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00800" y="6096000"/>
            <a:ext cx="1779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hands-on session</a:t>
            </a:r>
            <a:endParaRPr lang="en-US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1916</TotalTime>
  <Words>85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ISOcat</vt:lpstr>
      <vt:lpstr>The Call 3 ISOcat workshop</vt:lpstr>
      <vt:lpstr>Agenda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Menzo Windhouwer</cp:lastModifiedBy>
  <cp:revision>120</cp:revision>
  <dcterms:created xsi:type="dcterms:W3CDTF">2010-05-20T13:02:02Z</dcterms:created>
  <dcterms:modified xsi:type="dcterms:W3CDTF">2012-07-02T11:20:12Z</dcterms:modified>
</cp:coreProperties>
</file>