
<file path=[Content_Types].xml><?xml version="1.0" encoding="utf-8"?>
<Types xmlns="http://schemas.openxmlformats.org/package/2006/content-types">
  <Default Extension="png" ContentType="image/png"/>
  <Default Extension="tmp"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67"/>
  </p:notesMasterIdLst>
  <p:handoutMasterIdLst>
    <p:handoutMasterId r:id="rId68"/>
  </p:handoutMasterIdLst>
  <p:sldIdLst>
    <p:sldId id="261" r:id="rId2"/>
    <p:sldId id="295" r:id="rId3"/>
    <p:sldId id="356" r:id="rId4"/>
    <p:sldId id="300" r:id="rId5"/>
    <p:sldId id="301" r:id="rId6"/>
    <p:sldId id="302" r:id="rId7"/>
    <p:sldId id="303" r:id="rId8"/>
    <p:sldId id="304" r:id="rId9"/>
    <p:sldId id="305" r:id="rId10"/>
    <p:sldId id="277" r:id="rId11"/>
    <p:sldId id="306" r:id="rId12"/>
    <p:sldId id="357" r:id="rId13"/>
    <p:sldId id="308" r:id="rId14"/>
    <p:sldId id="310" r:id="rId15"/>
    <p:sldId id="311" r:id="rId16"/>
    <p:sldId id="312" r:id="rId17"/>
    <p:sldId id="313" r:id="rId18"/>
    <p:sldId id="317" r:id="rId19"/>
    <p:sldId id="309" r:id="rId20"/>
    <p:sldId id="318" r:id="rId21"/>
    <p:sldId id="319" r:id="rId22"/>
    <p:sldId id="358" r:id="rId23"/>
    <p:sldId id="321" r:id="rId24"/>
    <p:sldId id="322" r:id="rId25"/>
    <p:sldId id="323" r:id="rId26"/>
    <p:sldId id="334" r:id="rId27"/>
    <p:sldId id="335" r:id="rId28"/>
    <p:sldId id="363" r:id="rId29"/>
    <p:sldId id="336" r:id="rId30"/>
    <p:sldId id="337" r:id="rId31"/>
    <p:sldId id="338" r:id="rId32"/>
    <p:sldId id="339" r:id="rId33"/>
    <p:sldId id="340" r:id="rId34"/>
    <p:sldId id="341" r:id="rId35"/>
    <p:sldId id="362" r:id="rId36"/>
    <p:sldId id="342" r:id="rId37"/>
    <p:sldId id="343" r:id="rId38"/>
    <p:sldId id="344" r:id="rId39"/>
    <p:sldId id="346" r:id="rId40"/>
    <p:sldId id="345" r:id="rId41"/>
    <p:sldId id="359" r:id="rId42"/>
    <p:sldId id="355" r:id="rId43"/>
    <p:sldId id="348" r:id="rId44"/>
    <p:sldId id="349" r:id="rId45"/>
    <p:sldId id="353" r:id="rId46"/>
    <p:sldId id="351" r:id="rId47"/>
    <p:sldId id="350" r:id="rId48"/>
    <p:sldId id="354" r:id="rId49"/>
    <p:sldId id="364" r:id="rId50"/>
    <p:sldId id="360" r:id="rId51"/>
    <p:sldId id="361" r:id="rId52"/>
    <p:sldId id="260" r:id="rId53"/>
    <p:sldId id="332" r:id="rId54"/>
    <p:sldId id="324" r:id="rId55"/>
    <p:sldId id="325" r:id="rId56"/>
    <p:sldId id="326" r:id="rId57"/>
    <p:sldId id="327" r:id="rId58"/>
    <p:sldId id="328" r:id="rId59"/>
    <p:sldId id="329" r:id="rId60"/>
    <p:sldId id="291" r:id="rId61"/>
    <p:sldId id="293" r:id="rId62"/>
    <p:sldId id="294" r:id="rId63"/>
    <p:sldId id="285" r:id="rId64"/>
    <p:sldId id="287" r:id="rId65"/>
    <p:sldId id="286" r:id="rId66"/>
  </p:sldIdLst>
  <p:sldSz cx="9144000" cy="6858000" type="screen4x3"/>
  <p:notesSz cx="6858000" cy="923925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EB2"/>
    <a:srgbClr val="DC241F"/>
    <a:srgbClr val="00A7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7" autoAdjust="0"/>
    <p:restoredTop sz="83126" autoAdjust="0"/>
  </p:normalViewPr>
  <p:slideViewPr>
    <p:cSldViewPr snapToGrid="0" snapToObjects="1">
      <p:cViewPr>
        <p:scale>
          <a:sx n="62" d="100"/>
          <a:sy n="62" d="100"/>
        </p:scale>
        <p:origin x="-16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64"/>
    </p:cViewPr>
  </p:sorterViewPr>
  <p:notesViewPr>
    <p:cSldViewPr snapToGrid="0" snapToObjects="1">
      <p:cViewPr varScale="1">
        <p:scale>
          <a:sx n="86" d="100"/>
          <a:sy n="86" d="100"/>
        </p:scale>
        <p:origin x="-3126" y="-90"/>
      </p:cViewPr>
      <p:guideLst>
        <p:guide orient="horz" pos="291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a:pPr>
            <a:r>
              <a:rPr lang="en-US" sz="1600" b="1" i="0" dirty="0"/>
              <a:t>GDP per </a:t>
            </a:r>
            <a:r>
              <a:rPr lang="en-US" sz="1600" b="1" i="0" dirty="0" smtClean="0"/>
              <a:t>capita,1270</a:t>
            </a:r>
            <a:r>
              <a:rPr lang="en-US" sz="1600" b="1" i="0" dirty="0"/>
              <a:t>-2000 </a:t>
            </a:r>
            <a:r>
              <a:rPr lang="en-US" sz="1600" b="1" i="0" dirty="0" smtClean="0"/>
              <a:t>($</a:t>
            </a:r>
            <a:r>
              <a:rPr lang="en-US" sz="1600" b="1" i="0" baseline="0" dirty="0" smtClean="0"/>
              <a:t> of</a:t>
            </a:r>
            <a:r>
              <a:rPr lang="en-US" sz="1600" b="1" i="0" dirty="0" smtClean="0"/>
              <a:t> </a:t>
            </a:r>
            <a:r>
              <a:rPr lang="en-US" sz="1600" b="1" i="0" dirty="0"/>
              <a:t>1990)</a:t>
            </a:r>
          </a:p>
        </c:rich>
      </c:tx>
      <c:layout>
        <c:manualLayout>
          <c:xMode val="edge"/>
          <c:yMode val="edge"/>
          <c:x val="0.10341261633919301"/>
          <c:y val="2.0338983050847501E-2"/>
        </c:manualLayout>
      </c:layout>
      <c:overlay val="0"/>
      <c:spPr>
        <a:noFill/>
        <a:ln w="14168">
          <a:noFill/>
        </a:ln>
      </c:spPr>
    </c:title>
    <c:autoTitleDeleted val="0"/>
    <c:plotArea>
      <c:layout>
        <c:manualLayout>
          <c:layoutTarget val="inner"/>
          <c:xMode val="edge"/>
          <c:yMode val="edge"/>
          <c:x val="9.0342679127725797E-2"/>
          <c:y val="0.11521739130434799"/>
          <c:w val="0.86796355711088302"/>
          <c:h val="0.72010999841656298"/>
        </c:manualLayout>
      </c:layout>
      <c:lineChart>
        <c:grouping val="standard"/>
        <c:varyColors val="0"/>
        <c:ser>
          <c:idx val="4"/>
          <c:order val="0"/>
          <c:tx>
            <c:v>Indonesië</c:v>
          </c:tx>
          <c:spPr>
            <a:ln w="7084">
              <a:solidFill>
                <a:srgbClr val="4600A5"/>
              </a:solidFill>
              <a:prstDash val="solid"/>
            </a:ln>
          </c:spPr>
          <c:marker>
            <c:symbol val="star"/>
            <c:size val="2"/>
            <c:spPr>
              <a:noFill/>
              <a:ln>
                <a:solidFill>
                  <a:srgbClr val="4600A5"/>
                </a:solidFill>
                <a:prstDash val="solid"/>
              </a:ln>
            </c:spPr>
          </c:marker>
          <c:cat>
            <c:numRef>
              <c:f>Sheet1!$O$3:$O$733</c:f>
              <c:numCache>
                <c:formatCode>General</c:formatCode>
                <c:ptCount val="731"/>
                <c:pt idx="0">
                  <c:v>1270</c:v>
                </c:pt>
                <c:pt idx="1">
                  <c:v>1271</c:v>
                </c:pt>
                <c:pt idx="2">
                  <c:v>1272</c:v>
                </c:pt>
                <c:pt idx="3">
                  <c:v>1273</c:v>
                </c:pt>
                <c:pt idx="4">
                  <c:v>1274</c:v>
                </c:pt>
                <c:pt idx="5">
                  <c:v>1275</c:v>
                </c:pt>
                <c:pt idx="6">
                  <c:v>1276</c:v>
                </c:pt>
                <c:pt idx="7">
                  <c:v>1277</c:v>
                </c:pt>
                <c:pt idx="8">
                  <c:v>1278</c:v>
                </c:pt>
                <c:pt idx="9">
                  <c:v>1279</c:v>
                </c:pt>
                <c:pt idx="10">
                  <c:v>1280</c:v>
                </c:pt>
                <c:pt idx="11">
                  <c:v>1281</c:v>
                </c:pt>
                <c:pt idx="12">
                  <c:v>1282</c:v>
                </c:pt>
                <c:pt idx="13">
                  <c:v>1283</c:v>
                </c:pt>
                <c:pt idx="14">
                  <c:v>1284</c:v>
                </c:pt>
                <c:pt idx="15">
                  <c:v>1285</c:v>
                </c:pt>
                <c:pt idx="16">
                  <c:v>1286</c:v>
                </c:pt>
                <c:pt idx="17">
                  <c:v>1287</c:v>
                </c:pt>
                <c:pt idx="18">
                  <c:v>1288</c:v>
                </c:pt>
                <c:pt idx="19">
                  <c:v>1289</c:v>
                </c:pt>
                <c:pt idx="20">
                  <c:v>1290</c:v>
                </c:pt>
                <c:pt idx="21">
                  <c:v>1291</c:v>
                </c:pt>
                <c:pt idx="22">
                  <c:v>1292</c:v>
                </c:pt>
                <c:pt idx="23">
                  <c:v>1293</c:v>
                </c:pt>
                <c:pt idx="24">
                  <c:v>1294</c:v>
                </c:pt>
                <c:pt idx="25">
                  <c:v>1295</c:v>
                </c:pt>
                <c:pt idx="26">
                  <c:v>1296</c:v>
                </c:pt>
                <c:pt idx="27">
                  <c:v>1297</c:v>
                </c:pt>
                <c:pt idx="28">
                  <c:v>1298</c:v>
                </c:pt>
                <c:pt idx="29">
                  <c:v>1299</c:v>
                </c:pt>
                <c:pt idx="30">
                  <c:v>1300</c:v>
                </c:pt>
                <c:pt idx="31">
                  <c:v>1301</c:v>
                </c:pt>
                <c:pt idx="32">
                  <c:v>1302</c:v>
                </c:pt>
                <c:pt idx="33">
                  <c:v>1303</c:v>
                </c:pt>
                <c:pt idx="34">
                  <c:v>1304</c:v>
                </c:pt>
                <c:pt idx="35">
                  <c:v>1305</c:v>
                </c:pt>
                <c:pt idx="36">
                  <c:v>1306</c:v>
                </c:pt>
                <c:pt idx="37">
                  <c:v>1307</c:v>
                </c:pt>
                <c:pt idx="38">
                  <c:v>1308</c:v>
                </c:pt>
                <c:pt idx="39">
                  <c:v>1309</c:v>
                </c:pt>
                <c:pt idx="40">
                  <c:v>1310</c:v>
                </c:pt>
                <c:pt idx="41">
                  <c:v>1311</c:v>
                </c:pt>
                <c:pt idx="42">
                  <c:v>1312</c:v>
                </c:pt>
                <c:pt idx="43">
                  <c:v>1313</c:v>
                </c:pt>
                <c:pt idx="44">
                  <c:v>1314</c:v>
                </c:pt>
                <c:pt idx="45">
                  <c:v>1315</c:v>
                </c:pt>
                <c:pt idx="46">
                  <c:v>1316</c:v>
                </c:pt>
                <c:pt idx="47">
                  <c:v>1317</c:v>
                </c:pt>
                <c:pt idx="48">
                  <c:v>1318</c:v>
                </c:pt>
                <c:pt idx="49">
                  <c:v>1319</c:v>
                </c:pt>
                <c:pt idx="50">
                  <c:v>1320</c:v>
                </c:pt>
                <c:pt idx="51">
                  <c:v>1321</c:v>
                </c:pt>
                <c:pt idx="52">
                  <c:v>1322</c:v>
                </c:pt>
                <c:pt idx="53">
                  <c:v>1323</c:v>
                </c:pt>
                <c:pt idx="54">
                  <c:v>1324</c:v>
                </c:pt>
                <c:pt idx="55">
                  <c:v>1325</c:v>
                </c:pt>
                <c:pt idx="56">
                  <c:v>1326</c:v>
                </c:pt>
                <c:pt idx="57">
                  <c:v>1327</c:v>
                </c:pt>
                <c:pt idx="58">
                  <c:v>1328</c:v>
                </c:pt>
                <c:pt idx="59">
                  <c:v>1329</c:v>
                </c:pt>
                <c:pt idx="60">
                  <c:v>1330</c:v>
                </c:pt>
                <c:pt idx="61">
                  <c:v>1331</c:v>
                </c:pt>
                <c:pt idx="62">
                  <c:v>1332</c:v>
                </c:pt>
                <c:pt idx="63">
                  <c:v>1333</c:v>
                </c:pt>
                <c:pt idx="64">
                  <c:v>1334</c:v>
                </c:pt>
                <c:pt idx="65">
                  <c:v>1335</c:v>
                </c:pt>
                <c:pt idx="66">
                  <c:v>1336</c:v>
                </c:pt>
                <c:pt idx="67">
                  <c:v>1337</c:v>
                </c:pt>
                <c:pt idx="68">
                  <c:v>1338</c:v>
                </c:pt>
                <c:pt idx="69">
                  <c:v>1339</c:v>
                </c:pt>
                <c:pt idx="70">
                  <c:v>1340</c:v>
                </c:pt>
                <c:pt idx="71">
                  <c:v>1341</c:v>
                </c:pt>
                <c:pt idx="72">
                  <c:v>1342</c:v>
                </c:pt>
                <c:pt idx="73">
                  <c:v>1343</c:v>
                </c:pt>
                <c:pt idx="74">
                  <c:v>1344</c:v>
                </c:pt>
                <c:pt idx="75">
                  <c:v>1345</c:v>
                </c:pt>
                <c:pt idx="76">
                  <c:v>1346</c:v>
                </c:pt>
                <c:pt idx="77">
                  <c:v>1347</c:v>
                </c:pt>
                <c:pt idx="78">
                  <c:v>1348</c:v>
                </c:pt>
                <c:pt idx="79">
                  <c:v>1349</c:v>
                </c:pt>
                <c:pt idx="80">
                  <c:v>1350</c:v>
                </c:pt>
                <c:pt idx="81">
                  <c:v>1351</c:v>
                </c:pt>
                <c:pt idx="82">
                  <c:v>1352</c:v>
                </c:pt>
                <c:pt idx="83">
                  <c:v>1353</c:v>
                </c:pt>
                <c:pt idx="84">
                  <c:v>1354</c:v>
                </c:pt>
                <c:pt idx="85">
                  <c:v>1355</c:v>
                </c:pt>
                <c:pt idx="86">
                  <c:v>1356</c:v>
                </c:pt>
                <c:pt idx="87">
                  <c:v>1357</c:v>
                </c:pt>
                <c:pt idx="88">
                  <c:v>1358</c:v>
                </c:pt>
                <c:pt idx="89">
                  <c:v>1359</c:v>
                </c:pt>
                <c:pt idx="90">
                  <c:v>1360</c:v>
                </c:pt>
                <c:pt idx="91">
                  <c:v>1361</c:v>
                </c:pt>
                <c:pt idx="92">
                  <c:v>1362</c:v>
                </c:pt>
                <c:pt idx="93">
                  <c:v>1363</c:v>
                </c:pt>
                <c:pt idx="94">
                  <c:v>1364</c:v>
                </c:pt>
                <c:pt idx="95">
                  <c:v>1365</c:v>
                </c:pt>
                <c:pt idx="96">
                  <c:v>1366</c:v>
                </c:pt>
                <c:pt idx="97">
                  <c:v>1367</c:v>
                </c:pt>
                <c:pt idx="98">
                  <c:v>1368</c:v>
                </c:pt>
                <c:pt idx="99">
                  <c:v>1369</c:v>
                </c:pt>
                <c:pt idx="100">
                  <c:v>1370</c:v>
                </c:pt>
                <c:pt idx="101">
                  <c:v>1371</c:v>
                </c:pt>
                <c:pt idx="102">
                  <c:v>1372</c:v>
                </c:pt>
                <c:pt idx="103">
                  <c:v>1373</c:v>
                </c:pt>
                <c:pt idx="104">
                  <c:v>1374</c:v>
                </c:pt>
                <c:pt idx="105">
                  <c:v>1375</c:v>
                </c:pt>
                <c:pt idx="106">
                  <c:v>1376</c:v>
                </c:pt>
                <c:pt idx="107">
                  <c:v>1377</c:v>
                </c:pt>
                <c:pt idx="108">
                  <c:v>1378</c:v>
                </c:pt>
                <c:pt idx="109">
                  <c:v>1379</c:v>
                </c:pt>
                <c:pt idx="110">
                  <c:v>1380</c:v>
                </c:pt>
                <c:pt idx="111">
                  <c:v>1381</c:v>
                </c:pt>
                <c:pt idx="112">
                  <c:v>1382</c:v>
                </c:pt>
                <c:pt idx="113">
                  <c:v>1383</c:v>
                </c:pt>
                <c:pt idx="114">
                  <c:v>1384</c:v>
                </c:pt>
                <c:pt idx="115">
                  <c:v>1385</c:v>
                </c:pt>
                <c:pt idx="116">
                  <c:v>1386</c:v>
                </c:pt>
                <c:pt idx="117">
                  <c:v>1387</c:v>
                </c:pt>
                <c:pt idx="118">
                  <c:v>1388</c:v>
                </c:pt>
                <c:pt idx="119">
                  <c:v>1389</c:v>
                </c:pt>
                <c:pt idx="120">
                  <c:v>1390</c:v>
                </c:pt>
                <c:pt idx="121">
                  <c:v>1391</c:v>
                </c:pt>
                <c:pt idx="122">
                  <c:v>1392</c:v>
                </c:pt>
                <c:pt idx="123">
                  <c:v>1393</c:v>
                </c:pt>
                <c:pt idx="124">
                  <c:v>1394</c:v>
                </c:pt>
                <c:pt idx="125">
                  <c:v>1395</c:v>
                </c:pt>
                <c:pt idx="126">
                  <c:v>1396</c:v>
                </c:pt>
                <c:pt idx="127">
                  <c:v>1397</c:v>
                </c:pt>
                <c:pt idx="128">
                  <c:v>1398</c:v>
                </c:pt>
                <c:pt idx="129">
                  <c:v>1399</c:v>
                </c:pt>
                <c:pt idx="130">
                  <c:v>1400</c:v>
                </c:pt>
                <c:pt idx="131">
                  <c:v>1401</c:v>
                </c:pt>
                <c:pt idx="132">
                  <c:v>1402</c:v>
                </c:pt>
                <c:pt idx="133">
                  <c:v>1403</c:v>
                </c:pt>
                <c:pt idx="134">
                  <c:v>1404</c:v>
                </c:pt>
                <c:pt idx="135">
                  <c:v>1405</c:v>
                </c:pt>
                <c:pt idx="136">
                  <c:v>1406</c:v>
                </c:pt>
                <c:pt idx="137">
                  <c:v>1407</c:v>
                </c:pt>
                <c:pt idx="138">
                  <c:v>1408</c:v>
                </c:pt>
                <c:pt idx="139">
                  <c:v>1409</c:v>
                </c:pt>
                <c:pt idx="140">
                  <c:v>1410</c:v>
                </c:pt>
                <c:pt idx="141">
                  <c:v>1411</c:v>
                </c:pt>
                <c:pt idx="142">
                  <c:v>1412</c:v>
                </c:pt>
                <c:pt idx="143">
                  <c:v>1413</c:v>
                </c:pt>
                <c:pt idx="144">
                  <c:v>1414</c:v>
                </c:pt>
                <c:pt idx="145">
                  <c:v>1415</c:v>
                </c:pt>
                <c:pt idx="146">
                  <c:v>1416</c:v>
                </c:pt>
                <c:pt idx="147">
                  <c:v>1417</c:v>
                </c:pt>
                <c:pt idx="148">
                  <c:v>1418</c:v>
                </c:pt>
                <c:pt idx="149">
                  <c:v>1419</c:v>
                </c:pt>
                <c:pt idx="150">
                  <c:v>1420</c:v>
                </c:pt>
                <c:pt idx="151">
                  <c:v>1421</c:v>
                </c:pt>
                <c:pt idx="152">
                  <c:v>1422</c:v>
                </c:pt>
                <c:pt idx="153">
                  <c:v>1423</c:v>
                </c:pt>
                <c:pt idx="154">
                  <c:v>1424</c:v>
                </c:pt>
                <c:pt idx="155">
                  <c:v>1425</c:v>
                </c:pt>
                <c:pt idx="156">
                  <c:v>1426</c:v>
                </c:pt>
                <c:pt idx="157">
                  <c:v>1427</c:v>
                </c:pt>
                <c:pt idx="158">
                  <c:v>1428</c:v>
                </c:pt>
                <c:pt idx="159">
                  <c:v>1429</c:v>
                </c:pt>
                <c:pt idx="160">
                  <c:v>1430</c:v>
                </c:pt>
                <c:pt idx="161">
                  <c:v>1431</c:v>
                </c:pt>
                <c:pt idx="162">
                  <c:v>1432</c:v>
                </c:pt>
                <c:pt idx="163">
                  <c:v>1433</c:v>
                </c:pt>
                <c:pt idx="164">
                  <c:v>1434</c:v>
                </c:pt>
                <c:pt idx="165">
                  <c:v>1435</c:v>
                </c:pt>
                <c:pt idx="166">
                  <c:v>1436</c:v>
                </c:pt>
                <c:pt idx="167">
                  <c:v>1437</c:v>
                </c:pt>
                <c:pt idx="168">
                  <c:v>1438</c:v>
                </c:pt>
                <c:pt idx="169">
                  <c:v>1439</c:v>
                </c:pt>
                <c:pt idx="170">
                  <c:v>1440</c:v>
                </c:pt>
                <c:pt idx="171">
                  <c:v>1441</c:v>
                </c:pt>
                <c:pt idx="172">
                  <c:v>1442</c:v>
                </c:pt>
                <c:pt idx="173">
                  <c:v>1443</c:v>
                </c:pt>
                <c:pt idx="174">
                  <c:v>1444</c:v>
                </c:pt>
                <c:pt idx="175">
                  <c:v>1445</c:v>
                </c:pt>
                <c:pt idx="176">
                  <c:v>1446</c:v>
                </c:pt>
                <c:pt idx="177">
                  <c:v>1447</c:v>
                </c:pt>
                <c:pt idx="178">
                  <c:v>1448</c:v>
                </c:pt>
                <c:pt idx="179">
                  <c:v>1449</c:v>
                </c:pt>
                <c:pt idx="180">
                  <c:v>1450</c:v>
                </c:pt>
                <c:pt idx="181">
                  <c:v>1451</c:v>
                </c:pt>
                <c:pt idx="182">
                  <c:v>1452</c:v>
                </c:pt>
                <c:pt idx="183">
                  <c:v>1453</c:v>
                </c:pt>
                <c:pt idx="184">
                  <c:v>1454</c:v>
                </c:pt>
                <c:pt idx="185">
                  <c:v>1455</c:v>
                </c:pt>
                <c:pt idx="186">
                  <c:v>1456</c:v>
                </c:pt>
                <c:pt idx="187">
                  <c:v>1457</c:v>
                </c:pt>
                <c:pt idx="188">
                  <c:v>1458</c:v>
                </c:pt>
                <c:pt idx="189">
                  <c:v>1459</c:v>
                </c:pt>
                <c:pt idx="190">
                  <c:v>1460</c:v>
                </c:pt>
                <c:pt idx="191">
                  <c:v>1461</c:v>
                </c:pt>
                <c:pt idx="192">
                  <c:v>1462</c:v>
                </c:pt>
                <c:pt idx="193">
                  <c:v>1463</c:v>
                </c:pt>
                <c:pt idx="194">
                  <c:v>1464</c:v>
                </c:pt>
                <c:pt idx="195">
                  <c:v>1465</c:v>
                </c:pt>
                <c:pt idx="196">
                  <c:v>1466</c:v>
                </c:pt>
                <c:pt idx="197">
                  <c:v>1467</c:v>
                </c:pt>
                <c:pt idx="198">
                  <c:v>1468</c:v>
                </c:pt>
                <c:pt idx="199">
                  <c:v>1469</c:v>
                </c:pt>
                <c:pt idx="200">
                  <c:v>1470</c:v>
                </c:pt>
                <c:pt idx="201">
                  <c:v>1471</c:v>
                </c:pt>
                <c:pt idx="202">
                  <c:v>1472</c:v>
                </c:pt>
                <c:pt idx="203">
                  <c:v>1473</c:v>
                </c:pt>
                <c:pt idx="204">
                  <c:v>1474</c:v>
                </c:pt>
                <c:pt idx="205">
                  <c:v>1475</c:v>
                </c:pt>
                <c:pt idx="206">
                  <c:v>1476</c:v>
                </c:pt>
                <c:pt idx="207">
                  <c:v>1477</c:v>
                </c:pt>
                <c:pt idx="208">
                  <c:v>1478</c:v>
                </c:pt>
                <c:pt idx="209">
                  <c:v>1479</c:v>
                </c:pt>
                <c:pt idx="210">
                  <c:v>1480</c:v>
                </c:pt>
                <c:pt idx="211">
                  <c:v>1481</c:v>
                </c:pt>
                <c:pt idx="212">
                  <c:v>1482</c:v>
                </c:pt>
                <c:pt idx="213">
                  <c:v>1483</c:v>
                </c:pt>
                <c:pt idx="214">
                  <c:v>1484</c:v>
                </c:pt>
                <c:pt idx="215">
                  <c:v>1485</c:v>
                </c:pt>
                <c:pt idx="216">
                  <c:v>1486</c:v>
                </c:pt>
                <c:pt idx="217">
                  <c:v>1487</c:v>
                </c:pt>
                <c:pt idx="218">
                  <c:v>1488</c:v>
                </c:pt>
                <c:pt idx="219">
                  <c:v>1489</c:v>
                </c:pt>
                <c:pt idx="220">
                  <c:v>1490</c:v>
                </c:pt>
                <c:pt idx="221">
                  <c:v>1491</c:v>
                </c:pt>
                <c:pt idx="222">
                  <c:v>1492</c:v>
                </c:pt>
                <c:pt idx="223">
                  <c:v>1493</c:v>
                </c:pt>
                <c:pt idx="224">
                  <c:v>1494</c:v>
                </c:pt>
                <c:pt idx="225">
                  <c:v>1495</c:v>
                </c:pt>
                <c:pt idx="226">
                  <c:v>1496</c:v>
                </c:pt>
                <c:pt idx="227">
                  <c:v>1497</c:v>
                </c:pt>
                <c:pt idx="228">
                  <c:v>1498</c:v>
                </c:pt>
                <c:pt idx="229">
                  <c:v>1499</c:v>
                </c:pt>
                <c:pt idx="230">
                  <c:v>1500</c:v>
                </c:pt>
                <c:pt idx="231" formatCode="#,##0">
                  <c:v>1501</c:v>
                </c:pt>
                <c:pt idx="232" formatCode="#,##0">
                  <c:v>1502</c:v>
                </c:pt>
                <c:pt idx="233" formatCode="#,##0">
                  <c:v>1503</c:v>
                </c:pt>
                <c:pt idx="234" formatCode="#,##0">
                  <c:v>1504</c:v>
                </c:pt>
                <c:pt idx="235" formatCode="#,##0">
                  <c:v>1505</c:v>
                </c:pt>
                <c:pt idx="236" formatCode="#,##0">
                  <c:v>1506</c:v>
                </c:pt>
                <c:pt idx="237" formatCode="#,##0">
                  <c:v>1507</c:v>
                </c:pt>
                <c:pt idx="238" formatCode="#,##0">
                  <c:v>1508</c:v>
                </c:pt>
                <c:pt idx="239" formatCode="#,##0">
                  <c:v>1509</c:v>
                </c:pt>
                <c:pt idx="240" formatCode="#,##0">
                  <c:v>1510</c:v>
                </c:pt>
                <c:pt idx="241" formatCode="#,##0">
                  <c:v>1511</c:v>
                </c:pt>
                <c:pt idx="242" formatCode="#,##0">
                  <c:v>1512</c:v>
                </c:pt>
                <c:pt idx="243" formatCode="#,##0">
                  <c:v>1513</c:v>
                </c:pt>
                <c:pt idx="244" formatCode="#,##0">
                  <c:v>1514</c:v>
                </c:pt>
                <c:pt idx="245" formatCode="#,##0">
                  <c:v>1515</c:v>
                </c:pt>
                <c:pt idx="246" formatCode="#,##0">
                  <c:v>1516</c:v>
                </c:pt>
                <c:pt idx="247" formatCode="#,##0">
                  <c:v>1517</c:v>
                </c:pt>
                <c:pt idx="248" formatCode="#,##0">
                  <c:v>1518</c:v>
                </c:pt>
                <c:pt idx="249" formatCode="#,##0">
                  <c:v>1519</c:v>
                </c:pt>
                <c:pt idx="250" formatCode="#,##0">
                  <c:v>1520</c:v>
                </c:pt>
                <c:pt idx="251" formatCode="#,##0">
                  <c:v>1521</c:v>
                </c:pt>
                <c:pt idx="252" formatCode="#,##0">
                  <c:v>1522</c:v>
                </c:pt>
                <c:pt idx="253" formatCode="#,##0">
                  <c:v>1523</c:v>
                </c:pt>
                <c:pt idx="254" formatCode="#,##0">
                  <c:v>1524</c:v>
                </c:pt>
                <c:pt idx="255" formatCode="#,##0">
                  <c:v>1525</c:v>
                </c:pt>
                <c:pt idx="256" formatCode="#,##0">
                  <c:v>1526</c:v>
                </c:pt>
                <c:pt idx="257" formatCode="#,##0">
                  <c:v>1527</c:v>
                </c:pt>
                <c:pt idx="258" formatCode="#,##0">
                  <c:v>1528</c:v>
                </c:pt>
                <c:pt idx="259" formatCode="#,##0">
                  <c:v>1529</c:v>
                </c:pt>
                <c:pt idx="260" formatCode="#,##0">
                  <c:v>1530</c:v>
                </c:pt>
                <c:pt idx="261" formatCode="#,##0">
                  <c:v>1531</c:v>
                </c:pt>
                <c:pt idx="262" formatCode="#,##0">
                  <c:v>1532</c:v>
                </c:pt>
                <c:pt idx="263" formatCode="#,##0">
                  <c:v>1533</c:v>
                </c:pt>
                <c:pt idx="264" formatCode="#,##0">
                  <c:v>1534</c:v>
                </c:pt>
                <c:pt idx="265" formatCode="#,##0">
                  <c:v>1535</c:v>
                </c:pt>
                <c:pt idx="266" formatCode="#,##0">
                  <c:v>1536</c:v>
                </c:pt>
                <c:pt idx="267" formatCode="#,##0">
                  <c:v>1537</c:v>
                </c:pt>
                <c:pt idx="268" formatCode="#,##0">
                  <c:v>1538</c:v>
                </c:pt>
                <c:pt idx="269" formatCode="#,##0">
                  <c:v>1539</c:v>
                </c:pt>
                <c:pt idx="270" formatCode="#,##0">
                  <c:v>1540</c:v>
                </c:pt>
                <c:pt idx="271" formatCode="#,##0">
                  <c:v>1541</c:v>
                </c:pt>
                <c:pt idx="272" formatCode="#,##0">
                  <c:v>1542</c:v>
                </c:pt>
                <c:pt idx="273" formatCode="#,##0">
                  <c:v>1543</c:v>
                </c:pt>
                <c:pt idx="274" formatCode="#,##0">
                  <c:v>1544</c:v>
                </c:pt>
                <c:pt idx="275" formatCode="#,##0">
                  <c:v>1545</c:v>
                </c:pt>
                <c:pt idx="276" formatCode="#,##0">
                  <c:v>1546</c:v>
                </c:pt>
                <c:pt idx="277" formatCode="#,##0">
                  <c:v>1547</c:v>
                </c:pt>
                <c:pt idx="278" formatCode="#,##0">
                  <c:v>1548</c:v>
                </c:pt>
                <c:pt idx="279" formatCode="#,##0">
                  <c:v>1549</c:v>
                </c:pt>
                <c:pt idx="280" formatCode="#,##0">
                  <c:v>1550</c:v>
                </c:pt>
                <c:pt idx="281" formatCode="#,##0">
                  <c:v>1551</c:v>
                </c:pt>
                <c:pt idx="282" formatCode="#,##0">
                  <c:v>1552</c:v>
                </c:pt>
                <c:pt idx="283" formatCode="#,##0">
                  <c:v>1553</c:v>
                </c:pt>
                <c:pt idx="284" formatCode="#,##0">
                  <c:v>1554</c:v>
                </c:pt>
                <c:pt idx="285" formatCode="#,##0">
                  <c:v>1555</c:v>
                </c:pt>
                <c:pt idx="286" formatCode="#,##0">
                  <c:v>1556</c:v>
                </c:pt>
                <c:pt idx="287" formatCode="#,##0">
                  <c:v>1557</c:v>
                </c:pt>
                <c:pt idx="288" formatCode="#,##0">
                  <c:v>1558</c:v>
                </c:pt>
                <c:pt idx="289" formatCode="#,##0">
                  <c:v>1559</c:v>
                </c:pt>
                <c:pt idx="290" formatCode="#,##0">
                  <c:v>1560</c:v>
                </c:pt>
                <c:pt idx="291" formatCode="#,##0">
                  <c:v>1561</c:v>
                </c:pt>
                <c:pt idx="292" formatCode="#,##0">
                  <c:v>1562</c:v>
                </c:pt>
                <c:pt idx="293" formatCode="#,##0">
                  <c:v>1563</c:v>
                </c:pt>
                <c:pt idx="294" formatCode="#,##0">
                  <c:v>1564</c:v>
                </c:pt>
                <c:pt idx="295" formatCode="#,##0">
                  <c:v>1565</c:v>
                </c:pt>
                <c:pt idx="296" formatCode="#,##0">
                  <c:v>1566</c:v>
                </c:pt>
                <c:pt idx="297" formatCode="#,##0">
                  <c:v>1567</c:v>
                </c:pt>
                <c:pt idx="298" formatCode="#,##0">
                  <c:v>1568</c:v>
                </c:pt>
                <c:pt idx="299" formatCode="#,##0">
                  <c:v>1569</c:v>
                </c:pt>
                <c:pt idx="300" formatCode="#,##0">
                  <c:v>1570</c:v>
                </c:pt>
                <c:pt idx="301" formatCode="#,##0">
                  <c:v>1571</c:v>
                </c:pt>
                <c:pt idx="302" formatCode="#,##0">
                  <c:v>1572</c:v>
                </c:pt>
                <c:pt idx="303" formatCode="#,##0">
                  <c:v>1573</c:v>
                </c:pt>
                <c:pt idx="304" formatCode="#,##0">
                  <c:v>1574</c:v>
                </c:pt>
                <c:pt idx="305" formatCode="#,##0">
                  <c:v>1575</c:v>
                </c:pt>
                <c:pt idx="306" formatCode="#,##0">
                  <c:v>1576</c:v>
                </c:pt>
                <c:pt idx="307" formatCode="#,##0">
                  <c:v>1577</c:v>
                </c:pt>
                <c:pt idx="308" formatCode="#,##0">
                  <c:v>1578</c:v>
                </c:pt>
                <c:pt idx="309" formatCode="#,##0">
                  <c:v>1579</c:v>
                </c:pt>
                <c:pt idx="310" formatCode="#,##0">
                  <c:v>1580</c:v>
                </c:pt>
                <c:pt idx="311" formatCode="#,##0">
                  <c:v>1581</c:v>
                </c:pt>
                <c:pt idx="312" formatCode="#,##0">
                  <c:v>1582</c:v>
                </c:pt>
                <c:pt idx="313" formatCode="#,##0">
                  <c:v>1583</c:v>
                </c:pt>
                <c:pt idx="314" formatCode="#,##0">
                  <c:v>1584</c:v>
                </c:pt>
                <c:pt idx="315" formatCode="#,##0">
                  <c:v>1585</c:v>
                </c:pt>
                <c:pt idx="316" formatCode="#,##0">
                  <c:v>1586</c:v>
                </c:pt>
                <c:pt idx="317" formatCode="#,##0">
                  <c:v>1587</c:v>
                </c:pt>
                <c:pt idx="318" formatCode="#,##0">
                  <c:v>1588</c:v>
                </c:pt>
                <c:pt idx="319" formatCode="#,##0">
                  <c:v>1589</c:v>
                </c:pt>
                <c:pt idx="320" formatCode="#,##0">
                  <c:v>1590</c:v>
                </c:pt>
                <c:pt idx="321" formatCode="#,##0">
                  <c:v>1591</c:v>
                </c:pt>
                <c:pt idx="322" formatCode="#,##0">
                  <c:v>1592</c:v>
                </c:pt>
                <c:pt idx="323" formatCode="#,##0">
                  <c:v>1593</c:v>
                </c:pt>
                <c:pt idx="324" formatCode="#,##0">
                  <c:v>1594</c:v>
                </c:pt>
                <c:pt idx="325" formatCode="#,##0">
                  <c:v>1595</c:v>
                </c:pt>
                <c:pt idx="326" formatCode="#,##0">
                  <c:v>1596</c:v>
                </c:pt>
                <c:pt idx="327" formatCode="#,##0">
                  <c:v>1597</c:v>
                </c:pt>
                <c:pt idx="328" formatCode="#,##0">
                  <c:v>1598</c:v>
                </c:pt>
                <c:pt idx="329" formatCode="#,##0">
                  <c:v>1599</c:v>
                </c:pt>
                <c:pt idx="330" formatCode="#,##0">
                  <c:v>1600</c:v>
                </c:pt>
                <c:pt idx="331" formatCode="#,##0">
                  <c:v>1601</c:v>
                </c:pt>
                <c:pt idx="332" formatCode="#,##0">
                  <c:v>1602</c:v>
                </c:pt>
                <c:pt idx="333" formatCode="#,##0">
                  <c:v>1603</c:v>
                </c:pt>
                <c:pt idx="334" formatCode="#,##0">
                  <c:v>1604</c:v>
                </c:pt>
                <c:pt idx="335" formatCode="#,##0">
                  <c:v>1605</c:v>
                </c:pt>
                <c:pt idx="336" formatCode="#,##0">
                  <c:v>1606</c:v>
                </c:pt>
                <c:pt idx="337" formatCode="#,##0">
                  <c:v>1607</c:v>
                </c:pt>
                <c:pt idx="338" formatCode="#,##0">
                  <c:v>1608</c:v>
                </c:pt>
                <c:pt idx="339" formatCode="#,##0">
                  <c:v>1609</c:v>
                </c:pt>
                <c:pt idx="340" formatCode="#,##0">
                  <c:v>1610</c:v>
                </c:pt>
                <c:pt idx="341" formatCode="#,##0">
                  <c:v>1611</c:v>
                </c:pt>
                <c:pt idx="342" formatCode="#,##0">
                  <c:v>1612</c:v>
                </c:pt>
                <c:pt idx="343" formatCode="#,##0">
                  <c:v>1613</c:v>
                </c:pt>
                <c:pt idx="344" formatCode="#,##0">
                  <c:v>1614</c:v>
                </c:pt>
                <c:pt idx="345" formatCode="#,##0">
                  <c:v>1615</c:v>
                </c:pt>
                <c:pt idx="346" formatCode="#,##0">
                  <c:v>1616</c:v>
                </c:pt>
                <c:pt idx="347" formatCode="#,##0">
                  <c:v>1617</c:v>
                </c:pt>
                <c:pt idx="348" formatCode="#,##0">
                  <c:v>1618</c:v>
                </c:pt>
                <c:pt idx="349" formatCode="#,##0">
                  <c:v>1619</c:v>
                </c:pt>
                <c:pt idx="350" formatCode="#,##0">
                  <c:v>1620</c:v>
                </c:pt>
                <c:pt idx="351" formatCode="#,##0">
                  <c:v>1621</c:v>
                </c:pt>
                <c:pt idx="352" formatCode="#,##0">
                  <c:v>1622</c:v>
                </c:pt>
                <c:pt idx="353" formatCode="#,##0">
                  <c:v>1623</c:v>
                </c:pt>
                <c:pt idx="354" formatCode="#,##0">
                  <c:v>1624</c:v>
                </c:pt>
                <c:pt idx="355" formatCode="#,##0">
                  <c:v>1625</c:v>
                </c:pt>
                <c:pt idx="356" formatCode="#,##0">
                  <c:v>1626</c:v>
                </c:pt>
                <c:pt idx="357" formatCode="#,##0">
                  <c:v>1627</c:v>
                </c:pt>
                <c:pt idx="358" formatCode="#,##0">
                  <c:v>1628</c:v>
                </c:pt>
                <c:pt idx="359" formatCode="#,##0">
                  <c:v>1629</c:v>
                </c:pt>
                <c:pt idx="360" formatCode="#,##0">
                  <c:v>1630</c:v>
                </c:pt>
                <c:pt idx="361" formatCode="#,##0">
                  <c:v>1631</c:v>
                </c:pt>
                <c:pt idx="362" formatCode="#,##0">
                  <c:v>1632</c:v>
                </c:pt>
                <c:pt idx="363" formatCode="#,##0">
                  <c:v>1633</c:v>
                </c:pt>
                <c:pt idx="364" formatCode="#,##0">
                  <c:v>1634</c:v>
                </c:pt>
                <c:pt idx="365" formatCode="#,##0">
                  <c:v>1635</c:v>
                </c:pt>
                <c:pt idx="366" formatCode="#,##0">
                  <c:v>1636</c:v>
                </c:pt>
                <c:pt idx="367" formatCode="#,##0">
                  <c:v>1637</c:v>
                </c:pt>
                <c:pt idx="368" formatCode="#,##0">
                  <c:v>1638</c:v>
                </c:pt>
                <c:pt idx="369" formatCode="#,##0">
                  <c:v>1639</c:v>
                </c:pt>
                <c:pt idx="370" formatCode="#,##0">
                  <c:v>1640</c:v>
                </c:pt>
                <c:pt idx="371" formatCode="#,##0">
                  <c:v>1641</c:v>
                </c:pt>
                <c:pt idx="372" formatCode="#,##0">
                  <c:v>1642</c:v>
                </c:pt>
                <c:pt idx="373" formatCode="#,##0">
                  <c:v>1643</c:v>
                </c:pt>
                <c:pt idx="374" formatCode="#,##0">
                  <c:v>1644</c:v>
                </c:pt>
                <c:pt idx="375" formatCode="#,##0">
                  <c:v>1645</c:v>
                </c:pt>
                <c:pt idx="376" formatCode="#,##0">
                  <c:v>1646</c:v>
                </c:pt>
                <c:pt idx="377" formatCode="#,##0">
                  <c:v>1647</c:v>
                </c:pt>
                <c:pt idx="378" formatCode="#,##0">
                  <c:v>1648</c:v>
                </c:pt>
                <c:pt idx="379" formatCode="#,##0">
                  <c:v>1649</c:v>
                </c:pt>
                <c:pt idx="380" formatCode="#,##0">
                  <c:v>1650</c:v>
                </c:pt>
                <c:pt idx="381" formatCode="#,##0">
                  <c:v>1651</c:v>
                </c:pt>
                <c:pt idx="382" formatCode="#,##0">
                  <c:v>1652</c:v>
                </c:pt>
                <c:pt idx="383" formatCode="#,##0">
                  <c:v>1653</c:v>
                </c:pt>
                <c:pt idx="384" formatCode="#,##0">
                  <c:v>1654</c:v>
                </c:pt>
                <c:pt idx="385" formatCode="#,##0">
                  <c:v>1655</c:v>
                </c:pt>
                <c:pt idx="386" formatCode="#,##0">
                  <c:v>1656</c:v>
                </c:pt>
                <c:pt idx="387" formatCode="#,##0">
                  <c:v>1657</c:v>
                </c:pt>
                <c:pt idx="388" formatCode="#,##0">
                  <c:v>1658</c:v>
                </c:pt>
                <c:pt idx="389" formatCode="#,##0">
                  <c:v>1659</c:v>
                </c:pt>
                <c:pt idx="390" formatCode="#,##0">
                  <c:v>1660</c:v>
                </c:pt>
                <c:pt idx="391" formatCode="#,##0">
                  <c:v>1661</c:v>
                </c:pt>
                <c:pt idx="392" formatCode="#,##0">
                  <c:v>1662</c:v>
                </c:pt>
                <c:pt idx="393" formatCode="#,##0">
                  <c:v>1663</c:v>
                </c:pt>
                <c:pt idx="394" formatCode="#,##0">
                  <c:v>1664</c:v>
                </c:pt>
                <c:pt idx="395" formatCode="#,##0">
                  <c:v>1665</c:v>
                </c:pt>
                <c:pt idx="396" formatCode="#,##0">
                  <c:v>1666</c:v>
                </c:pt>
                <c:pt idx="397" formatCode="#,##0">
                  <c:v>1667</c:v>
                </c:pt>
                <c:pt idx="398" formatCode="#,##0">
                  <c:v>1668</c:v>
                </c:pt>
                <c:pt idx="399" formatCode="#,##0">
                  <c:v>1669</c:v>
                </c:pt>
                <c:pt idx="400" formatCode="#,##0">
                  <c:v>1670</c:v>
                </c:pt>
                <c:pt idx="401" formatCode="#,##0">
                  <c:v>1671</c:v>
                </c:pt>
                <c:pt idx="402" formatCode="#,##0">
                  <c:v>1672</c:v>
                </c:pt>
                <c:pt idx="403" formatCode="#,##0">
                  <c:v>1673</c:v>
                </c:pt>
                <c:pt idx="404" formatCode="#,##0">
                  <c:v>1674</c:v>
                </c:pt>
                <c:pt idx="405" formatCode="#,##0">
                  <c:v>1675</c:v>
                </c:pt>
                <c:pt idx="406" formatCode="#,##0">
                  <c:v>1676</c:v>
                </c:pt>
                <c:pt idx="407" formatCode="#,##0">
                  <c:v>1677</c:v>
                </c:pt>
                <c:pt idx="408" formatCode="#,##0">
                  <c:v>1678</c:v>
                </c:pt>
                <c:pt idx="409" formatCode="#,##0">
                  <c:v>1679</c:v>
                </c:pt>
                <c:pt idx="410" formatCode="#,##0">
                  <c:v>1680</c:v>
                </c:pt>
                <c:pt idx="411" formatCode="#,##0">
                  <c:v>1681</c:v>
                </c:pt>
                <c:pt idx="412" formatCode="#,##0">
                  <c:v>1682</c:v>
                </c:pt>
                <c:pt idx="413" formatCode="#,##0">
                  <c:v>1683</c:v>
                </c:pt>
                <c:pt idx="414" formatCode="#,##0">
                  <c:v>1684</c:v>
                </c:pt>
                <c:pt idx="415" formatCode="#,##0">
                  <c:v>1685</c:v>
                </c:pt>
                <c:pt idx="416" formatCode="#,##0">
                  <c:v>1686</c:v>
                </c:pt>
                <c:pt idx="417" formatCode="#,##0">
                  <c:v>1687</c:v>
                </c:pt>
                <c:pt idx="418" formatCode="#,##0">
                  <c:v>1688</c:v>
                </c:pt>
                <c:pt idx="419" formatCode="#,##0">
                  <c:v>1689</c:v>
                </c:pt>
                <c:pt idx="420" formatCode="#,##0">
                  <c:v>1690</c:v>
                </c:pt>
                <c:pt idx="421" formatCode="#,##0">
                  <c:v>1691</c:v>
                </c:pt>
                <c:pt idx="422" formatCode="#,##0">
                  <c:v>1692</c:v>
                </c:pt>
                <c:pt idx="423" formatCode="#,##0">
                  <c:v>1693</c:v>
                </c:pt>
                <c:pt idx="424" formatCode="#,##0">
                  <c:v>1694</c:v>
                </c:pt>
                <c:pt idx="425" formatCode="#,##0">
                  <c:v>1695</c:v>
                </c:pt>
                <c:pt idx="426" formatCode="#,##0">
                  <c:v>1696</c:v>
                </c:pt>
                <c:pt idx="427" formatCode="#,##0">
                  <c:v>1697</c:v>
                </c:pt>
                <c:pt idx="428" formatCode="#,##0">
                  <c:v>1698</c:v>
                </c:pt>
                <c:pt idx="429" formatCode="#,##0">
                  <c:v>1699</c:v>
                </c:pt>
                <c:pt idx="430" formatCode="#,##0">
                  <c:v>1700</c:v>
                </c:pt>
                <c:pt idx="431" formatCode="#,##0">
                  <c:v>1701</c:v>
                </c:pt>
                <c:pt idx="432" formatCode="#,##0">
                  <c:v>1702</c:v>
                </c:pt>
                <c:pt idx="433" formatCode="#,##0">
                  <c:v>1703</c:v>
                </c:pt>
                <c:pt idx="434" formatCode="#,##0">
                  <c:v>1704</c:v>
                </c:pt>
                <c:pt idx="435" formatCode="#,##0">
                  <c:v>1705</c:v>
                </c:pt>
                <c:pt idx="436" formatCode="#,##0">
                  <c:v>1706</c:v>
                </c:pt>
                <c:pt idx="437" formatCode="#,##0">
                  <c:v>1707</c:v>
                </c:pt>
                <c:pt idx="438" formatCode="#,##0">
                  <c:v>1708</c:v>
                </c:pt>
                <c:pt idx="439" formatCode="#,##0">
                  <c:v>1709</c:v>
                </c:pt>
                <c:pt idx="440" formatCode="#,##0">
                  <c:v>1710</c:v>
                </c:pt>
                <c:pt idx="441" formatCode="#,##0">
                  <c:v>1711</c:v>
                </c:pt>
                <c:pt idx="442" formatCode="#,##0">
                  <c:v>1712</c:v>
                </c:pt>
                <c:pt idx="443" formatCode="#,##0">
                  <c:v>1713</c:v>
                </c:pt>
                <c:pt idx="444" formatCode="#,##0">
                  <c:v>1714</c:v>
                </c:pt>
                <c:pt idx="445" formatCode="#,##0">
                  <c:v>1715</c:v>
                </c:pt>
                <c:pt idx="446" formatCode="#,##0">
                  <c:v>1716</c:v>
                </c:pt>
                <c:pt idx="447" formatCode="#,##0">
                  <c:v>1717</c:v>
                </c:pt>
                <c:pt idx="448" formatCode="#,##0">
                  <c:v>1718</c:v>
                </c:pt>
                <c:pt idx="449" formatCode="#,##0">
                  <c:v>1719</c:v>
                </c:pt>
                <c:pt idx="450" formatCode="#,##0">
                  <c:v>1720</c:v>
                </c:pt>
                <c:pt idx="451" formatCode="#,##0">
                  <c:v>1721</c:v>
                </c:pt>
                <c:pt idx="452" formatCode="#,##0">
                  <c:v>1722</c:v>
                </c:pt>
                <c:pt idx="453" formatCode="#,##0">
                  <c:v>1723</c:v>
                </c:pt>
                <c:pt idx="454" formatCode="#,##0">
                  <c:v>1724</c:v>
                </c:pt>
                <c:pt idx="455" formatCode="#,##0">
                  <c:v>1725</c:v>
                </c:pt>
                <c:pt idx="456" formatCode="#,##0">
                  <c:v>1726</c:v>
                </c:pt>
                <c:pt idx="457" formatCode="#,##0">
                  <c:v>1727</c:v>
                </c:pt>
                <c:pt idx="458" formatCode="#,##0">
                  <c:v>1728</c:v>
                </c:pt>
                <c:pt idx="459" formatCode="#,##0">
                  <c:v>1729</c:v>
                </c:pt>
                <c:pt idx="460" formatCode="#,##0">
                  <c:v>1730</c:v>
                </c:pt>
                <c:pt idx="461" formatCode="#,##0">
                  <c:v>1731</c:v>
                </c:pt>
                <c:pt idx="462" formatCode="#,##0">
                  <c:v>1732</c:v>
                </c:pt>
                <c:pt idx="463" formatCode="#,##0">
                  <c:v>1733</c:v>
                </c:pt>
                <c:pt idx="464" formatCode="#,##0">
                  <c:v>1734</c:v>
                </c:pt>
                <c:pt idx="465" formatCode="#,##0">
                  <c:v>1735</c:v>
                </c:pt>
                <c:pt idx="466" formatCode="#,##0">
                  <c:v>1736</c:v>
                </c:pt>
                <c:pt idx="467" formatCode="#,##0">
                  <c:v>1737</c:v>
                </c:pt>
                <c:pt idx="468" formatCode="#,##0">
                  <c:v>1738</c:v>
                </c:pt>
                <c:pt idx="469" formatCode="#,##0">
                  <c:v>1739</c:v>
                </c:pt>
                <c:pt idx="470" formatCode="#,##0">
                  <c:v>1740</c:v>
                </c:pt>
                <c:pt idx="471" formatCode="#,##0">
                  <c:v>1741</c:v>
                </c:pt>
                <c:pt idx="472" formatCode="#,##0">
                  <c:v>1742</c:v>
                </c:pt>
                <c:pt idx="473" formatCode="#,##0">
                  <c:v>1743</c:v>
                </c:pt>
                <c:pt idx="474" formatCode="#,##0">
                  <c:v>1744</c:v>
                </c:pt>
                <c:pt idx="475" formatCode="#,##0">
                  <c:v>1745</c:v>
                </c:pt>
                <c:pt idx="476" formatCode="#,##0">
                  <c:v>1746</c:v>
                </c:pt>
                <c:pt idx="477" formatCode="#,##0">
                  <c:v>1747</c:v>
                </c:pt>
                <c:pt idx="478" formatCode="#,##0">
                  <c:v>1748</c:v>
                </c:pt>
                <c:pt idx="479" formatCode="#,##0">
                  <c:v>1749</c:v>
                </c:pt>
                <c:pt idx="480" formatCode="#,##0">
                  <c:v>1750</c:v>
                </c:pt>
                <c:pt idx="481" formatCode="#,##0">
                  <c:v>1751</c:v>
                </c:pt>
                <c:pt idx="482" formatCode="#,##0">
                  <c:v>1752</c:v>
                </c:pt>
                <c:pt idx="483" formatCode="#,##0">
                  <c:v>1753</c:v>
                </c:pt>
                <c:pt idx="484" formatCode="#,##0">
                  <c:v>1754</c:v>
                </c:pt>
                <c:pt idx="485" formatCode="#,##0">
                  <c:v>1755</c:v>
                </c:pt>
                <c:pt idx="486" formatCode="#,##0">
                  <c:v>1756</c:v>
                </c:pt>
                <c:pt idx="487" formatCode="#,##0">
                  <c:v>1757</c:v>
                </c:pt>
                <c:pt idx="488" formatCode="#,##0">
                  <c:v>1758</c:v>
                </c:pt>
                <c:pt idx="489" formatCode="#,##0">
                  <c:v>1759</c:v>
                </c:pt>
                <c:pt idx="490" formatCode="#,##0">
                  <c:v>1760</c:v>
                </c:pt>
                <c:pt idx="491" formatCode="#,##0">
                  <c:v>1761</c:v>
                </c:pt>
                <c:pt idx="492" formatCode="#,##0">
                  <c:v>1762</c:v>
                </c:pt>
                <c:pt idx="493" formatCode="#,##0">
                  <c:v>1763</c:v>
                </c:pt>
                <c:pt idx="494" formatCode="#,##0">
                  <c:v>1764</c:v>
                </c:pt>
                <c:pt idx="495" formatCode="#,##0">
                  <c:v>1765</c:v>
                </c:pt>
                <c:pt idx="496" formatCode="#,##0">
                  <c:v>1766</c:v>
                </c:pt>
                <c:pt idx="497" formatCode="#,##0">
                  <c:v>1767</c:v>
                </c:pt>
                <c:pt idx="498" formatCode="#,##0">
                  <c:v>1768</c:v>
                </c:pt>
                <c:pt idx="499" formatCode="#,##0">
                  <c:v>1769</c:v>
                </c:pt>
                <c:pt idx="500" formatCode="#,##0">
                  <c:v>1770</c:v>
                </c:pt>
                <c:pt idx="501" formatCode="#,##0">
                  <c:v>1771</c:v>
                </c:pt>
                <c:pt idx="502" formatCode="#,##0">
                  <c:v>1772</c:v>
                </c:pt>
                <c:pt idx="503" formatCode="#,##0">
                  <c:v>1773</c:v>
                </c:pt>
                <c:pt idx="504" formatCode="#,##0">
                  <c:v>1774</c:v>
                </c:pt>
                <c:pt idx="505" formatCode="#,##0">
                  <c:v>1775</c:v>
                </c:pt>
                <c:pt idx="506" formatCode="#,##0">
                  <c:v>1776</c:v>
                </c:pt>
                <c:pt idx="507" formatCode="#,##0">
                  <c:v>1777</c:v>
                </c:pt>
                <c:pt idx="508" formatCode="#,##0">
                  <c:v>1778</c:v>
                </c:pt>
                <c:pt idx="509" formatCode="#,##0">
                  <c:v>1779</c:v>
                </c:pt>
                <c:pt idx="510" formatCode="#,##0">
                  <c:v>1780</c:v>
                </c:pt>
                <c:pt idx="511" formatCode="#,##0">
                  <c:v>1781</c:v>
                </c:pt>
                <c:pt idx="512" formatCode="#,##0">
                  <c:v>1782</c:v>
                </c:pt>
                <c:pt idx="513" formatCode="#,##0">
                  <c:v>1783</c:v>
                </c:pt>
                <c:pt idx="514" formatCode="#,##0">
                  <c:v>1784</c:v>
                </c:pt>
                <c:pt idx="515" formatCode="#,##0">
                  <c:v>1785</c:v>
                </c:pt>
                <c:pt idx="516" formatCode="#,##0">
                  <c:v>1786</c:v>
                </c:pt>
                <c:pt idx="517" formatCode="#,##0">
                  <c:v>1787</c:v>
                </c:pt>
                <c:pt idx="518" formatCode="#,##0">
                  <c:v>1788</c:v>
                </c:pt>
                <c:pt idx="519" formatCode="#,##0">
                  <c:v>1789</c:v>
                </c:pt>
                <c:pt idx="520" formatCode="#,##0">
                  <c:v>1790</c:v>
                </c:pt>
                <c:pt idx="521" formatCode="#,##0">
                  <c:v>1791</c:v>
                </c:pt>
                <c:pt idx="522" formatCode="#,##0">
                  <c:v>1792</c:v>
                </c:pt>
                <c:pt idx="523" formatCode="#,##0">
                  <c:v>1793</c:v>
                </c:pt>
                <c:pt idx="524" formatCode="#,##0">
                  <c:v>1794</c:v>
                </c:pt>
                <c:pt idx="525" formatCode="#,##0">
                  <c:v>1795</c:v>
                </c:pt>
                <c:pt idx="526" formatCode="#,##0">
                  <c:v>1796</c:v>
                </c:pt>
                <c:pt idx="527" formatCode="#,##0">
                  <c:v>1797</c:v>
                </c:pt>
                <c:pt idx="528" formatCode="#,##0">
                  <c:v>1798</c:v>
                </c:pt>
                <c:pt idx="529" formatCode="#,##0">
                  <c:v>1799</c:v>
                </c:pt>
                <c:pt idx="530" formatCode="#,##0">
                  <c:v>1800</c:v>
                </c:pt>
                <c:pt idx="531" formatCode="#,##0">
                  <c:v>1801</c:v>
                </c:pt>
                <c:pt idx="532" formatCode="#,##0">
                  <c:v>1802</c:v>
                </c:pt>
                <c:pt idx="533" formatCode="#,##0">
                  <c:v>1803</c:v>
                </c:pt>
                <c:pt idx="534" formatCode="#,##0">
                  <c:v>1804</c:v>
                </c:pt>
                <c:pt idx="535" formatCode="#,##0">
                  <c:v>1805</c:v>
                </c:pt>
                <c:pt idx="536" formatCode="#,##0">
                  <c:v>1806</c:v>
                </c:pt>
                <c:pt idx="537" formatCode="#,##0">
                  <c:v>1807</c:v>
                </c:pt>
                <c:pt idx="538" formatCode="#,##0">
                  <c:v>1808</c:v>
                </c:pt>
                <c:pt idx="539" formatCode="#,##0">
                  <c:v>1809</c:v>
                </c:pt>
                <c:pt idx="540" formatCode="#,##0">
                  <c:v>1810</c:v>
                </c:pt>
                <c:pt idx="541" formatCode="#,##0">
                  <c:v>1811</c:v>
                </c:pt>
                <c:pt idx="542" formatCode="#,##0">
                  <c:v>1812</c:v>
                </c:pt>
                <c:pt idx="543" formatCode="#,##0">
                  <c:v>1813</c:v>
                </c:pt>
                <c:pt idx="544" formatCode="#,##0">
                  <c:v>1814</c:v>
                </c:pt>
                <c:pt idx="545" formatCode="#,##0">
                  <c:v>1815</c:v>
                </c:pt>
                <c:pt idx="546" formatCode="#,##0">
                  <c:v>1816</c:v>
                </c:pt>
                <c:pt idx="547" formatCode="#,##0">
                  <c:v>1817</c:v>
                </c:pt>
                <c:pt idx="548" formatCode="#,##0">
                  <c:v>1818</c:v>
                </c:pt>
                <c:pt idx="549" formatCode="#,##0">
                  <c:v>1819</c:v>
                </c:pt>
                <c:pt idx="550" formatCode="#,##0">
                  <c:v>1820</c:v>
                </c:pt>
                <c:pt idx="551" formatCode="#,##0">
                  <c:v>1821</c:v>
                </c:pt>
                <c:pt idx="552" formatCode="#,##0">
                  <c:v>1822</c:v>
                </c:pt>
                <c:pt idx="553" formatCode="#,##0">
                  <c:v>1823</c:v>
                </c:pt>
                <c:pt idx="554" formatCode="#,##0">
                  <c:v>1824</c:v>
                </c:pt>
                <c:pt idx="555" formatCode="#,##0">
                  <c:v>1825</c:v>
                </c:pt>
                <c:pt idx="556" formatCode="#,##0">
                  <c:v>1826</c:v>
                </c:pt>
                <c:pt idx="557" formatCode="#,##0">
                  <c:v>1827</c:v>
                </c:pt>
                <c:pt idx="558" formatCode="#,##0">
                  <c:v>1828</c:v>
                </c:pt>
                <c:pt idx="559" formatCode="#,##0">
                  <c:v>1829</c:v>
                </c:pt>
                <c:pt idx="560" formatCode="#,##0">
                  <c:v>1830</c:v>
                </c:pt>
                <c:pt idx="561" formatCode="#,##0">
                  <c:v>1831</c:v>
                </c:pt>
                <c:pt idx="562" formatCode="#,##0">
                  <c:v>1832</c:v>
                </c:pt>
                <c:pt idx="563" formatCode="#,##0">
                  <c:v>1833</c:v>
                </c:pt>
                <c:pt idx="564" formatCode="#,##0">
                  <c:v>1834</c:v>
                </c:pt>
                <c:pt idx="565" formatCode="#,##0">
                  <c:v>1835</c:v>
                </c:pt>
                <c:pt idx="566" formatCode="#,##0">
                  <c:v>1836</c:v>
                </c:pt>
                <c:pt idx="567" formatCode="#,##0">
                  <c:v>1837</c:v>
                </c:pt>
                <c:pt idx="568" formatCode="#,##0">
                  <c:v>1838</c:v>
                </c:pt>
                <c:pt idx="569" formatCode="#,##0">
                  <c:v>1839</c:v>
                </c:pt>
                <c:pt idx="570" formatCode="#,##0">
                  <c:v>1840</c:v>
                </c:pt>
                <c:pt idx="571" formatCode="#,##0">
                  <c:v>1841</c:v>
                </c:pt>
                <c:pt idx="572" formatCode="#,##0">
                  <c:v>1842</c:v>
                </c:pt>
                <c:pt idx="573" formatCode="#,##0">
                  <c:v>1843</c:v>
                </c:pt>
                <c:pt idx="574" formatCode="#,##0">
                  <c:v>1844</c:v>
                </c:pt>
                <c:pt idx="575" formatCode="#,##0">
                  <c:v>1845</c:v>
                </c:pt>
                <c:pt idx="576" formatCode="#,##0">
                  <c:v>1846</c:v>
                </c:pt>
                <c:pt idx="577" formatCode="#,##0">
                  <c:v>1847</c:v>
                </c:pt>
                <c:pt idx="578" formatCode="#,##0">
                  <c:v>1848</c:v>
                </c:pt>
                <c:pt idx="579" formatCode="#,##0">
                  <c:v>1849</c:v>
                </c:pt>
                <c:pt idx="580" formatCode="#,##0">
                  <c:v>1850</c:v>
                </c:pt>
                <c:pt idx="581" formatCode="#,##0">
                  <c:v>1851</c:v>
                </c:pt>
                <c:pt idx="582" formatCode="#,##0">
                  <c:v>1852</c:v>
                </c:pt>
                <c:pt idx="583" formatCode="#,##0">
                  <c:v>1853</c:v>
                </c:pt>
                <c:pt idx="584" formatCode="#,##0">
                  <c:v>1854</c:v>
                </c:pt>
                <c:pt idx="585" formatCode="#,##0">
                  <c:v>1855</c:v>
                </c:pt>
                <c:pt idx="586" formatCode="#,##0">
                  <c:v>1856</c:v>
                </c:pt>
                <c:pt idx="587" formatCode="#,##0">
                  <c:v>1857</c:v>
                </c:pt>
                <c:pt idx="588" formatCode="#,##0">
                  <c:v>1858</c:v>
                </c:pt>
                <c:pt idx="589" formatCode="#,##0">
                  <c:v>1859</c:v>
                </c:pt>
                <c:pt idx="590" formatCode="#,##0">
                  <c:v>1860</c:v>
                </c:pt>
                <c:pt idx="591" formatCode="#,##0">
                  <c:v>1861</c:v>
                </c:pt>
                <c:pt idx="592" formatCode="#,##0">
                  <c:v>1862</c:v>
                </c:pt>
                <c:pt idx="593" formatCode="#,##0">
                  <c:v>1863</c:v>
                </c:pt>
                <c:pt idx="594" formatCode="#,##0">
                  <c:v>1864</c:v>
                </c:pt>
                <c:pt idx="595" formatCode="#,##0">
                  <c:v>1865</c:v>
                </c:pt>
                <c:pt idx="596" formatCode="#,##0">
                  <c:v>1866</c:v>
                </c:pt>
                <c:pt idx="597" formatCode="#,##0">
                  <c:v>1867</c:v>
                </c:pt>
                <c:pt idx="598" formatCode="#,##0">
                  <c:v>1868</c:v>
                </c:pt>
                <c:pt idx="599" formatCode="#,##0">
                  <c:v>1869</c:v>
                </c:pt>
                <c:pt idx="600" formatCode="#,##0">
                  <c:v>1870</c:v>
                </c:pt>
                <c:pt idx="601" formatCode="#,##0">
                  <c:v>1871</c:v>
                </c:pt>
                <c:pt idx="602" formatCode="#,##0">
                  <c:v>1872</c:v>
                </c:pt>
                <c:pt idx="603" formatCode="#,##0">
                  <c:v>1873</c:v>
                </c:pt>
                <c:pt idx="604" formatCode="#,##0">
                  <c:v>1874</c:v>
                </c:pt>
                <c:pt idx="605" formatCode="#,##0">
                  <c:v>1875</c:v>
                </c:pt>
                <c:pt idx="606" formatCode="#,##0">
                  <c:v>1876</c:v>
                </c:pt>
                <c:pt idx="607" formatCode="#,##0">
                  <c:v>1877</c:v>
                </c:pt>
                <c:pt idx="608" formatCode="#,##0">
                  <c:v>1878</c:v>
                </c:pt>
                <c:pt idx="609" formatCode="#,##0">
                  <c:v>1879</c:v>
                </c:pt>
                <c:pt idx="610" formatCode="#,##0">
                  <c:v>1880</c:v>
                </c:pt>
                <c:pt idx="611" formatCode="#,##0">
                  <c:v>1881</c:v>
                </c:pt>
                <c:pt idx="612" formatCode="#,##0">
                  <c:v>1882</c:v>
                </c:pt>
                <c:pt idx="613" formatCode="#,##0">
                  <c:v>1883</c:v>
                </c:pt>
                <c:pt idx="614" formatCode="#,##0">
                  <c:v>1884</c:v>
                </c:pt>
                <c:pt idx="615" formatCode="#,##0">
                  <c:v>1885</c:v>
                </c:pt>
                <c:pt idx="616" formatCode="#,##0">
                  <c:v>1886</c:v>
                </c:pt>
                <c:pt idx="617" formatCode="#,##0">
                  <c:v>1887</c:v>
                </c:pt>
                <c:pt idx="618" formatCode="#,##0">
                  <c:v>1888</c:v>
                </c:pt>
                <c:pt idx="619" formatCode="#,##0">
                  <c:v>1889</c:v>
                </c:pt>
                <c:pt idx="620" formatCode="#,##0">
                  <c:v>1890</c:v>
                </c:pt>
                <c:pt idx="621" formatCode="#,##0">
                  <c:v>1891</c:v>
                </c:pt>
                <c:pt idx="622" formatCode="#,##0">
                  <c:v>1892</c:v>
                </c:pt>
                <c:pt idx="623" formatCode="#,##0">
                  <c:v>1893</c:v>
                </c:pt>
                <c:pt idx="624" formatCode="#,##0">
                  <c:v>1894</c:v>
                </c:pt>
                <c:pt idx="625" formatCode="#,##0">
                  <c:v>1895</c:v>
                </c:pt>
                <c:pt idx="626" formatCode="#,##0">
                  <c:v>1896</c:v>
                </c:pt>
                <c:pt idx="627" formatCode="#,##0">
                  <c:v>1897</c:v>
                </c:pt>
                <c:pt idx="628" formatCode="#,##0">
                  <c:v>1898</c:v>
                </c:pt>
                <c:pt idx="629" formatCode="#,##0">
                  <c:v>1899</c:v>
                </c:pt>
                <c:pt idx="630" formatCode="#,##0">
                  <c:v>1900</c:v>
                </c:pt>
                <c:pt idx="631" formatCode="#,##0">
                  <c:v>1901</c:v>
                </c:pt>
                <c:pt idx="632" formatCode="#,##0">
                  <c:v>1902</c:v>
                </c:pt>
                <c:pt idx="633" formatCode="#,##0">
                  <c:v>1903</c:v>
                </c:pt>
                <c:pt idx="634" formatCode="#,##0">
                  <c:v>1904</c:v>
                </c:pt>
                <c:pt idx="635" formatCode="#,##0">
                  <c:v>1905</c:v>
                </c:pt>
                <c:pt idx="636" formatCode="#,##0">
                  <c:v>1906</c:v>
                </c:pt>
                <c:pt idx="637" formatCode="#,##0">
                  <c:v>1907</c:v>
                </c:pt>
                <c:pt idx="638" formatCode="#,##0">
                  <c:v>1908</c:v>
                </c:pt>
                <c:pt idx="639" formatCode="#,##0">
                  <c:v>1909</c:v>
                </c:pt>
                <c:pt idx="640" formatCode="#,##0">
                  <c:v>1910</c:v>
                </c:pt>
                <c:pt idx="641" formatCode="#,##0">
                  <c:v>1911</c:v>
                </c:pt>
                <c:pt idx="642" formatCode="#,##0">
                  <c:v>1912</c:v>
                </c:pt>
                <c:pt idx="643" formatCode="#,##0">
                  <c:v>1913</c:v>
                </c:pt>
                <c:pt idx="644" formatCode="#,##0">
                  <c:v>1914</c:v>
                </c:pt>
                <c:pt idx="645" formatCode="#,##0">
                  <c:v>1915</c:v>
                </c:pt>
                <c:pt idx="646" formatCode="#,##0">
                  <c:v>1916</c:v>
                </c:pt>
                <c:pt idx="647" formatCode="#,##0">
                  <c:v>1917</c:v>
                </c:pt>
                <c:pt idx="648" formatCode="#,##0">
                  <c:v>1918</c:v>
                </c:pt>
                <c:pt idx="649" formatCode="#,##0">
                  <c:v>1919</c:v>
                </c:pt>
                <c:pt idx="650" formatCode="#,##0">
                  <c:v>1920</c:v>
                </c:pt>
                <c:pt idx="651" formatCode="#,##0">
                  <c:v>1921</c:v>
                </c:pt>
                <c:pt idx="652" formatCode="#,##0">
                  <c:v>1922</c:v>
                </c:pt>
                <c:pt idx="653" formatCode="#,##0">
                  <c:v>1923</c:v>
                </c:pt>
                <c:pt idx="654" formatCode="#,##0">
                  <c:v>1924</c:v>
                </c:pt>
                <c:pt idx="655" formatCode="#,##0">
                  <c:v>1925</c:v>
                </c:pt>
                <c:pt idx="656" formatCode="#,##0">
                  <c:v>1926</c:v>
                </c:pt>
                <c:pt idx="657" formatCode="#,##0">
                  <c:v>1927</c:v>
                </c:pt>
                <c:pt idx="658" formatCode="#,##0">
                  <c:v>1928</c:v>
                </c:pt>
                <c:pt idx="659" formatCode="#,##0">
                  <c:v>1929</c:v>
                </c:pt>
                <c:pt idx="660" formatCode="#,##0">
                  <c:v>1930</c:v>
                </c:pt>
                <c:pt idx="661" formatCode="#,##0">
                  <c:v>1931</c:v>
                </c:pt>
                <c:pt idx="662" formatCode="#,##0">
                  <c:v>1932</c:v>
                </c:pt>
                <c:pt idx="663" formatCode="#,##0">
                  <c:v>1933</c:v>
                </c:pt>
                <c:pt idx="664" formatCode="#,##0">
                  <c:v>1934</c:v>
                </c:pt>
                <c:pt idx="665" formatCode="#,##0">
                  <c:v>1935</c:v>
                </c:pt>
                <c:pt idx="666" formatCode="#,##0">
                  <c:v>1936</c:v>
                </c:pt>
                <c:pt idx="667" formatCode="#,##0">
                  <c:v>1937</c:v>
                </c:pt>
                <c:pt idx="668" formatCode="#,##0">
                  <c:v>1938</c:v>
                </c:pt>
                <c:pt idx="669" formatCode="#,##0">
                  <c:v>1939</c:v>
                </c:pt>
                <c:pt idx="670" formatCode="#,##0">
                  <c:v>1940</c:v>
                </c:pt>
                <c:pt idx="671" formatCode="#,##0">
                  <c:v>1941</c:v>
                </c:pt>
                <c:pt idx="672" formatCode="#,##0">
                  <c:v>1942</c:v>
                </c:pt>
                <c:pt idx="673" formatCode="#,##0">
                  <c:v>1943</c:v>
                </c:pt>
                <c:pt idx="674" formatCode="#,##0">
                  <c:v>1944</c:v>
                </c:pt>
                <c:pt idx="675" formatCode="#,##0">
                  <c:v>1945</c:v>
                </c:pt>
                <c:pt idx="676" formatCode="#,##0">
                  <c:v>1946</c:v>
                </c:pt>
                <c:pt idx="677" formatCode="#,##0">
                  <c:v>1947</c:v>
                </c:pt>
                <c:pt idx="678" formatCode="#,##0">
                  <c:v>1948</c:v>
                </c:pt>
                <c:pt idx="679" formatCode="#,##0">
                  <c:v>1949</c:v>
                </c:pt>
                <c:pt idx="680" formatCode="#,##0">
                  <c:v>1950</c:v>
                </c:pt>
                <c:pt idx="681" formatCode="#,##0">
                  <c:v>1951</c:v>
                </c:pt>
                <c:pt idx="682" formatCode="#,##0">
                  <c:v>1952</c:v>
                </c:pt>
                <c:pt idx="683" formatCode="#,##0">
                  <c:v>1953</c:v>
                </c:pt>
                <c:pt idx="684" formatCode="#,##0">
                  <c:v>1954</c:v>
                </c:pt>
                <c:pt idx="685" formatCode="#,##0">
                  <c:v>1955</c:v>
                </c:pt>
                <c:pt idx="686" formatCode="#,##0">
                  <c:v>1956</c:v>
                </c:pt>
                <c:pt idx="687" formatCode="#,##0">
                  <c:v>1957</c:v>
                </c:pt>
                <c:pt idx="688" formatCode="#,##0">
                  <c:v>1958</c:v>
                </c:pt>
                <c:pt idx="689" formatCode="#,##0">
                  <c:v>1959</c:v>
                </c:pt>
                <c:pt idx="690" formatCode="#,##0">
                  <c:v>1960</c:v>
                </c:pt>
                <c:pt idx="691" formatCode="#,##0">
                  <c:v>1961</c:v>
                </c:pt>
                <c:pt idx="692" formatCode="#,##0">
                  <c:v>1962</c:v>
                </c:pt>
                <c:pt idx="693" formatCode="#,##0">
                  <c:v>1963</c:v>
                </c:pt>
                <c:pt idx="694" formatCode="#,##0">
                  <c:v>1964</c:v>
                </c:pt>
                <c:pt idx="695" formatCode="#,##0">
                  <c:v>1965</c:v>
                </c:pt>
                <c:pt idx="696" formatCode="#,##0">
                  <c:v>1966</c:v>
                </c:pt>
                <c:pt idx="697" formatCode="#,##0">
                  <c:v>1967</c:v>
                </c:pt>
                <c:pt idx="698" formatCode="#,##0">
                  <c:v>1968</c:v>
                </c:pt>
                <c:pt idx="699" formatCode="#,##0">
                  <c:v>1969</c:v>
                </c:pt>
                <c:pt idx="700" formatCode="#,##0">
                  <c:v>1970</c:v>
                </c:pt>
                <c:pt idx="701" formatCode="#,##0">
                  <c:v>1971</c:v>
                </c:pt>
                <c:pt idx="702" formatCode="#,##0">
                  <c:v>1972</c:v>
                </c:pt>
                <c:pt idx="703" formatCode="#,##0">
                  <c:v>1973</c:v>
                </c:pt>
                <c:pt idx="704" formatCode="#,##0">
                  <c:v>1974</c:v>
                </c:pt>
                <c:pt idx="705" formatCode="#,##0">
                  <c:v>1975</c:v>
                </c:pt>
                <c:pt idx="706" formatCode="#,##0">
                  <c:v>1976</c:v>
                </c:pt>
                <c:pt idx="707" formatCode="#,##0">
                  <c:v>1977</c:v>
                </c:pt>
                <c:pt idx="708" formatCode="#,##0">
                  <c:v>1978</c:v>
                </c:pt>
                <c:pt idx="709" formatCode="#,##0">
                  <c:v>1979</c:v>
                </c:pt>
                <c:pt idx="710" formatCode="#,##0">
                  <c:v>1980</c:v>
                </c:pt>
                <c:pt idx="711" formatCode="#,##0">
                  <c:v>1981</c:v>
                </c:pt>
                <c:pt idx="712" formatCode="#,##0">
                  <c:v>1982</c:v>
                </c:pt>
                <c:pt idx="713" formatCode="#,##0">
                  <c:v>1983</c:v>
                </c:pt>
                <c:pt idx="714" formatCode="#,##0">
                  <c:v>1984</c:v>
                </c:pt>
                <c:pt idx="715" formatCode="#,##0">
                  <c:v>1985</c:v>
                </c:pt>
                <c:pt idx="716" formatCode="#,##0">
                  <c:v>1986</c:v>
                </c:pt>
                <c:pt idx="717" formatCode="#,##0">
                  <c:v>1987</c:v>
                </c:pt>
                <c:pt idx="718" formatCode="#,##0">
                  <c:v>1988</c:v>
                </c:pt>
                <c:pt idx="719" formatCode="#,##0">
                  <c:v>1989</c:v>
                </c:pt>
                <c:pt idx="720" formatCode="#,##0">
                  <c:v>1990</c:v>
                </c:pt>
                <c:pt idx="721" formatCode="#,##0">
                  <c:v>1991</c:v>
                </c:pt>
                <c:pt idx="722" formatCode="#,##0">
                  <c:v>1992</c:v>
                </c:pt>
                <c:pt idx="723" formatCode="#,##0">
                  <c:v>1993</c:v>
                </c:pt>
                <c:pt idx="724" formatCode="#,##0">
                  <c:v>1994</c:v>
                </c:pt>
                <c:pt idx="725" formatCode="#,##0">
                  <c:v>1995</c:v>
                </c:pt>
                <c:pt idx="726" formatCode="#,##0">
                  <c:v>1996</c:v>
                </c:pt>
                <c:pt idx="727" formatCode="#,##0">
                  <c:v>1997</c:v>
                </c:pt>
                <c:pt idx="728" formatCode="#,##0">
                  <c:v>1998</c:v>
                </c:pt>
                <c:pt idx="729" formatCode="#,##0">
                  <c:v>1999</c:v>
                </c:pt>
                <c:pt idx="730" formatCode="#,##0">
                  <c:v>2000</c:v>
                </c:pt>
              </c:numCache>
            </c:numRef>
          </c:cat>
          <c:val>
            <c:numRef>
              <c:f>Sheet1!$P$3:$P$733</c:f>
              <c:numCache>
                <c:formatCode>General</c:formatCode>
                <c:ptCount val="731"/>
                <c:pt idx="543">
                  <c:v>0</c:v>
                </c:pt>
                <c:pt idx="544">
                  <c:v>0</c:v>
                </c:pt>
                <c:pt idx="620" formatCode="#,##0">
                  <c:v>702.64252886812039</c:v>
                </c:pt>
                <c:pt idx="621" formatCode="#,##0">
                  <c:v>714.30383886186473</c:v>
                </c:pt>
                <c:pt idx="622" formatCode="#,##0">
                  <c:v>730.93694046606015</c:v>
                </c:pt>
                <c:pt idx="623" formatCode="#,##0">
                  <c:v>749.81095931982634</c:v>
                </c:pt>
                <c:pt idx="624" formatCode="#,##0">
                  <c:v>748.6372275704922</c:v>
                </c:pt>
                <c:pt idx="625" formatCode="#,##0">
                  <c:v>746.85934650494141</c:v>
                </c:pt>
                <c:pt idx="626" formatCode="#,##0">
                  <c:v>736.25370732780596</c:v>
                </c:pt>
                <c:pt idx="627" formatCode="#,##0">
                  <c:v>734.90440977943763</c:v>
                </c:pt>
                <c:pt idx="628" formatCode="#,##0">
                  <c:v>730.91108904887756</c:v>
                </c:pt>
                <c:pt idx="629" formatCode="#,##0">
                  <c:v>758.68906931363836</c:v>
                </c:pt>
                <c:pt idx="630" formatCode="#,##0">
                  <c:v>772.01933036920195</c:v>
                </c:pt>
                <c:pt idx="631" formatCode="#,##0">
                  <c:v>754.3509108508124</c:v>
                </c:pt>
                <c:pt idx="632" formatCode="#,##0">
                  <c:v>735.70182202265016</c:v>
                </c:pt>
                <c:pt idx="633" formatCode="#,##0">
                  <c:v>768.76281318255735</c:v>
                </c:pt>
                <c:pt idx="634" formatCode="#,##0">
                  <c:v>776.39592604769405</c:v>
                </c:pt>
                <c:pt idx="635" formatCode="#,##0">
                  <c:v>779.92650040132833</c:v>
                </c:pt>
                <c:pt idx="636" formatCode="#,##0">
                  <c:v>813.619888520686</c:v>
                </c:pt>
                <c:pt idx="637" formatCode="#,##0">
                  <c:v>806.85902697964036</c:v>
                </c:pt>
                <c:pt idx="638" formatCode="#,##0">
                  <c:v>801.109038176632</c:v>
                </c:pt>
                <c:pt idx="639" formatCode="#,##0">
                  <c:v>834.29963043663099</c:v>
                </c:pt>
                <c:pt idx="640" formatCode="#,##0">
                  <c:v>881.23442525606595</c:v>
                </c:pt>
                <c:pt idx="641" formatCode="#,##0">
                  <c:v>921.51229177032837</c:v>
                </c:pt>
                <c:pt idx="642" formatCode="#,##0">
                  <c:v>920.3618897720404</c:v>
                </c:pt>
                <c:pt idx="643" formatCode="#,##0">
                  <c:v>960.78394337625298</c:v>
                </c:pt>
                <c:pt idx="644" formatCode="#,##0">
                  <c:v>949.49237694488465</c:v>
                </c:pt>
                <c:pt idx="645" formatCode="#,##0">
                  <c:v>951.80983039935745</c:v>
                </c:pt>
                <c:pt idx="646" formatCode="#,##0">
                  <c:v>956.69700169996588</c:v>
                </c:pt>
                <c:pt idx="647" formatCode="#,##0">
                  <c:v>954.53413540225245</c:v>
                </c:pt>
                <c:pt idx="648" formatCode="#,##0">
                  <c:v>972.03114234263637</c:v>
                </c:pt>
                <c:pt idx="649" formatCode="#,##0">
                  <c:v>1038.5483574186539</c:v>
                </c:pt>
                <c:pt idx="650" formatCode="#,##0">
                  <c:v>1015.026193982974</c:v>
                </c:pt>
                <c:pt idx="651" formatCode="#,##0">
                  <c:v>1009.916572549741</c:v>
                </c:pt>
                <c:pt idx="652" formatCode="#,##0">
                  <c:v>1012.282982346054</c:v>
                </c:pt>
                <c:pt idx="653" formatCode="#,##0">
                  <c:v>1014.456748138891</c:v>
                </c:pt>
                <c:pt idx="654" formatCode="#,##0">
                  <c:v>1054.231648055897</c:v>
                </c:pt>
                <c:pt idx="655" formatCode="#,##0">
                  <c:v>1075.9581574844001</c:v>
                </c:pt>
                <c:pt idx="656" formatCode="#,##0">
                  <c:v>1119.796934580068</c:v>
                </c:pt>
                <c:pt idx="657" formatCode="#,##0">
                  <c:v>1181.0651888533171</c:v>
                </c:pt>
                <c:pt idx="658" formatCode="#,##0">
                  <c:v>1228.243852255544</c:v>
                </c:pt>
                <c:pt idx="659" formatCode="#,##0">
                  <c:v>1237.065577414141</c:v>
                </c:pt>
                <c:pt idx="660" formatCode="#,##0">
                  <c:v>1229.965099333398</c:v>
                </c:pt>
                <c:pt idx="661" formatCode="#,##0">
                  <c:v>1120.7616816449431</c:v>
                </c:pt>
                <c:pt idx="662" formatCode="#,##0">
                  <c:v>1091.712387160954</c:v>
                </c:pt>
                <c:pt idx="663" formatCode="#,##0">
                  <c:v>1068.8454202229641</c:v>
                </c:pt>
                <c:pt idx="664" formatCode="#,##0">
                  <c:v>1059.3433202935551</c:v>
                </c:pt>
                <c:pt idx="665" formatCode="#,##0">
                  <c:v>1080.8245003614761</c:v>
                </c:pt>
                <c:pt idx="666" formatCode="#,##0">
                  <c:v>1142.4791446843401</c:v>
                </c:pt>
                <c:pt idx="667" formatCode="#,##0">
                  <c:v>1235.4604435230031</c:v>
                </c:pt>
                <c:pt idx="668" formatCode="#,##0">
                  <c:v>1241.5948491875349</c:v>
                </c:pt>
                <c:pt idx="669" formatCode="#,##0">
                  <c:v>1235.879500887318</c:v>
                </c:pt>
                <c:pt idx="670" formatCode="#,##0">
                  <c:v>1305.39183863429</c:v>
                </c:pt>
                <c:pt idx="671" formatCode="#,##0">
                  <c:v>1323.5471218594139</c:v>
                </c:pt>
                <c:pt idx="672" formatCode="#,##0">
                  <c:v>1044.9983128030819</c:v>
                </c:pt>
                <c:pt idx="673" formatCode="#,##0">
                  <c:v>833.78573640366199</c:v>
                </c:pt>
                <c:pt idx="674" formatCode="#,##0">
                  <c:v>654.54004036991034</c:v>
                </c:pt>
                <c:pt idx="675" formatCode="#,##0">
                  <c:v>578.87726920514285</c:v>
                </c:pt>
                <c:pt idx="676" formatCode="#,##0">
                  <c:v>595.22982808254289</c:v>
                </c:pt>
                <c:pt idx="677" formatCode="#,##0">
                  <c:v>679.85151696602179</c:v>
                </c:pt>
                <c:pt idx="678" formatCode="#,##0">
                  <c:v>784.52414717494617</c:v>
                </c:pt>
                <c:pt idx="679" formatCode="#,##0">
                  <c:v>842.02810151346728</c:v>
                </c:pt>
                <c:pt idx="680" formatCode="#,##0">
                  <c:v>887.20883488271227</c:v>
                </c:pt>
                <c:pt idx="681" formatCode="#,##0">
                  <c:v>935.79109998167507</c:v>
                </c:pt>
                <c:pt idx="682" formatCode="#,##0">
                  <c:v>961.85625587635786</c:v>
                </c:pt>
                <c:pt idx="683" formatCode="#,##0">
                  <c:v>990.86782040000071</c:v>
                </c:pt>
                <c:pt idx="684" formatCode="#,##0">
                  <c:v>1033.07802413018</c:v>
                </c:pt>
                <c:pt idx="685" formatCode="#,##0">
                  <c:v>1041.767665241242</c:v>
                </c:pt>
                <c:pt idx="686" formatCode="#,##0">
                  <c:v>1035.927417615417</c:v>
                </c:pt>
                <c:pt idx="687" formatCode="#,##0">
                  <c:v>1086.208509613474</c:v>
                </c:pt>
                <c:pt idx="688" formatCode="#,##0">
                  <c:v>1027.716761866044</c:v>
                </c:pt>
                <c:pt idx="689" formatCode="#,##0">
                  <c:v>1051.886545418985</c:v>
                </c:pt>
                <c:pt idx="690" formatCode="#,##0">
                  <c:v>1077.1001200398539</c:v>
                </c:pt>
                <c:pt idx="691" formatCode="#,##0">
                  <c:v>1126.0606625715029</c:v>
                </c:pt>
                <c:pt idx="692" formatCode="#,##0">
                  <c:v>1102.749431167294</c:v>
                </c:pt>
                <c:pt idx="693" formatCode="#,##0">
                  <c:v>1039.676714026253</c:v>
                </c:pt>
                <c:pt idx="694" formatCode="#,##0">
                  <c:v>1056.9414171863959</c:v>
                </c:pt>
                <c:pt idx="695" formatCode="#,##0">
                  <c:v>1046.525362861548</c:v>
                </c:pt>
                <c:pt idx="696" formatCode="#,##0">
                  <c:v>1026.1721697923319</c:v>
                </c:pt>
                <c:pt idx="697" formatCode="#,##0">
                  <c:v>983.32481923088983</c:v>
                </c:pt>
                <c:pt idx="698" formatCode="#,##0">
                  <c:v>1058.0433193305551</c:v>
                </c:pt>
                <c:pt idx="699" formatCode="#,##0">
                  <c:v>1164.9753459253809</c:v>
                </c:pt>
                <c:pt idx="700" formatCode="#,##0">
                  <c:v>1262.3369804785771</c:v>
                </c:pt>
                <c:pt idx="701" formatCode="#,##0">
                  <c:v>1305.3005243800581</c:v>
                </c:pt>
                <c:pt idx="702" formatCode="#,##0">
                  <c:v>1418.1373574214181</c:v>
                </c:pt>
                <c:pt idx="703" formatCode="#,##0">
                  <c:v>1589.417546360203</c:v>
                </c:pt>
                <c:pt idx="704" formatCode="#,##0">
                  <c:v>1629.4448920199029</c:v>
                </c:pt>
                <c:pt idx="705" formatCode="#,##0">
                  <c:v>1590.454304418671</c:v>
                </c:pt>
                <c:pt idx="706" formatCode="#,##0">
                  <c:v>1688.8009558937861</c:v>
                </c:pt>
                <c:pt idx="707" formatCode="#,##0">
                  <c:v>1776.4795986492429</c:v>
                </c:pt>
                <c:pt idx="708" formatCode="#,##0">
                  <c:v>1812.6163062043499</c:v>
                </c:pt>
                <c:pt idx="709" formatCode="#,##0">
                  <c:v>1864.9550871511831</c:v>
                </c:pt>
                <c:pt idx="710" formatCode="#,##0">
                  <c:v>1976.233581423988</c:v>
                </c:pt>
                <c:pt idx="711" formatCode="#,##0">
                  <c:v>2067.707477526586</c:v>
                </c:pt>
                <c:pt idx="712" formatCode="#,##0">
                  <c:v>1949.733717589648</c:v>
                </c:pt>
                <c:pt idx="713" formatCode="#,##0">
                  <c:v>1985.1470404383949</c:v>
                </c:pt>
                <c:pt idx="714" formatCode="#,##0">
                  <c:v>2077.437567337935</c:v>
                </c:pt>
                <c:pt idx="715" formatCode="#,##0">
                  <c:v>2083.7173956599181</c:v>
                </c:pt>
                <c:pt idx="716" formatCode="#,##0">
                  <c:v>2167.42333254696</c:v>
                </c:pt>
                <c:pt idx="717" formatCode="#,##0">
                  <c:v>2257.929996261777</c:v>
                </c:pt>
                <c:pt idx="718" formatCode="#,##0">
                  <c:v>2320.83061035426</c:v>
                </c:pt>
                <c:pt idx="719" formatCode="#,##0">
                  <c:v>2485.126169655618</c:v>
                </c:pt>
                <c:pt idx="720" formatCode="#,##0">
                  <c:v>2658.4311823259718</c:v>
                </c:pt>
                <c:pt idx="721" formatCode="#,##0">
                  <c:v>2747.1399482604829</c:v>
                </c:pt>
                <c:pt idx="722" formatCode="#,##0">
                  <c:v>2991.9173070824072</c:v>
                </c:pt>
                <c:pt idx="723" formatCode="#,##0">
                  <c:v>2976.5689589776948</c:v>
                </c:pt>
                <c:pt idx="724" formatCode="#,##0">
                  <c:v>3136.342489819473</c:v>
                </c:pt>
                <c:pt idx="725" formatCode="#,##0">
                  <c:v>3321.6939074433749</c:v>
                </c:pt>
                <c:pt idx="726" formatCode="#,##0">
                  <c:v>3505.0947182276932</c:v>
                </c:pt>
                <c:pt idx="727" formatCode="#,##0">
                  <c:v>3592.1218804739428</c:v>
                </c:pt>
                <c:pt idx="728" formatCode="#,##0">
                  <c:v>3070.0004398940641</c:v>
                </c:pt>
                <c:pt idx="729" formatCode="#,##0">
                  <c:v>3017.720563444409</c:v>
                </c:pt>
              </c:numCache>
            </c:numRef>
          </c:val>
          <c:smooth val="0"/>
        </c:ser>
        <c:ser>
          <c:idx val="5"/>
          <c:order val="1"/>
          <c:tx>
            <c:v>Nederland</c:v>
          </c:tx>
          <c:spPr>
            <a:ln w="7084">
              <a:solidFill>
                <a:srgbClr val="900000"/>
              </a:solidFill>
              <a:prstDash val="solid"/>
            </a:ln>
          </c:spPr>
          <c:marker>
            <c:symbol val="circle"/>
            <c:size val="2"/>
            <c:spPr>
              <a:solidFill>
                <a:srgbClr val="900000"/>
              </a:solidFill>
              <a:ln>
                <a:solidFill>
                  <a:srgbClr val="900000"/>
                </a:solidFill>
                <a:prstDash val="solid"/>
              </a:ln>
            </c:spPr>
          </c:marker>
          <c:cat>
            <c:numRef>
              <c:f>Sheet1!$O$3:$O$733</c:f>
              <c:numCache>
                <c:formatCode>General</c:formatCode>
                <c:ptCount val="731"/>
                <c:pt idx="0">
                  <c:v>1270</c:v>
                </c:pt>
                <c:pt idx="1">
                  <c:v>1271</c:v>
                </c:pt>
                <c:pt idx="2">
                  <c:v>1272</c:v>
                </c:pt>
                <c:pt idx="3">
                  <c:v>1273</c:v>
                </c:pt>
                <c:pt idx="4">
                  <c:v>1274</c:v>
                </c:pt>
                <c:pt idx="5">
                  <c:v>1275</c:v>
                </c:pt>
                <c:pt idx="6">
                  <c:v>1276</c:v>
                </c:pt>
                <c:pt idx="7">
                  <c:v>1277</c:v>
                </c:pt>
                <c:pt idx="8">
                  <c:v>1278</c:v>
                </c:pt>
                <c:pt idx="9">
                  <c:v>1279</c:v>
                </c:pt>
                <c:pt idx="10">
                  <c:v>1280</c:v>
                </c:pt>
                <c:pt idx="11">
                  <c:v>1281</c:v>
                </c:pt>
                <c:pt idx="12">
                  <c:v>1282</c:v>
                </c:pt>
                <c:pt idx="13">
                  <c:v>1283</c:v>
                </c:pt>
                <c:pt idx="14">
                  <c:v>1284</c:v>
                </c:pt>
                <c:pt idx="15">
                  <c:v>1285</c:v>
                </c:pt>
                <c:pt idx="16">
                  <c:v>1286</c:v>
                </c:pt>
                <c:pt idx="17">
                  <c:v>1287</c:v>
                </c:pt>
                <c:pt idx="18">
                  <c:v>1288</c:v>
                </c:pt>
                <c:pt idx="19">
                  <c:v>1289</c:v>
                </c:pt>
                <c:pt idx="20">
                  <c:v>1290</c:v>
                </c:pt>
                <c:pt idx="21">
                  <c:v>1291</c:v>
                </c:pt>
                <c:pt idx="22">
                  <c:v>1292</c:v>
                </c:pt>
                <c:pt idx="23">
                  <c:v>1293</c:v>
                </c:pt>
                <c:pt idx="24">
                  <c:v>1294</c:v>
                </c:pt>
                <c:pt idx="25">
                  <c:v>1295</c:v>
                </c:pt>
                <c:pt idx="26">
                  <c:v>1296</c:v>
                </c:pt>
                <c:pt idx="27">
                  <c:v>1297</c:v>
                </c:pt>
                <c:pt idx="28">
                  <c:v>1298</c:v>
                </c:pt>
                <c:pt idx="29">
                  <c:v>1299</c:v>
                </c:pt>
                <c:pt idx="30">
                  <c:v>1300</c:v>
                </c:pt>
                <c:pt idx="31">
                  <c:v>1301</c:v>
                </c:pt>
                <c:pt idx="32">
                  <c:v>1302</c:v>
                </c:pt>
                <c:pt idx="33">
                  <c:v>1303</c:v>
                </c:pt>
                <c:pt idx="34">
                  <c:v>1304</c:v>
                </c:pt>
                <c:pt idx="35">
                  <c:v>1305</c:v>
                </c:pt>
                <c:pt idx="36">
                  <c:v>1306</c:v>
                </c:pt>
                <c:pt idx="37">
                  <c:v>1307</c:v>
                </c:pt>
                <c:pt idx="38">
                  <c:v>1308</c:v>
                </c:pt>
                <c:pt idx="39">
                  <c:v>1309</c:v>
                </c:pt>
                <c:pt idx="40">
                  <c:v>1310</c:v>
                </c:pt>
                <c:pt idx="41">
                  <c:v>1311</c:v>
                </c:pt>
                <c:pt idx="42">
                  <c:v>1312</c:v>
                </c:pt>
                <c:pt idx="43">
                  <c:v>1313</c:v>
                </c:pt>
                <c:pt idx="44">
                  <c:v>1314</c:v>
                </c:pt>
                <c:pt idx="45">
                  <c:v>1315</c:v>
                </c:pt>
                <c:pt idx="46">
                  <c:v>1316</c:v>
                </c:pt>
                <c:pt idx="47">
                  <c:v>1317</c:v>
                </c:pt>
                <c:pt idx="48">
                  <c:v>1318</c:v>
                </c:pt>
                <c:pt idx="49">
                  <c:v>1319</c:v>
                </c:pt>
                <c:pt idx="50">
                  <c:v>1320</c:v>
                </c:pt>
                <c:pt idx="51">
                  <c:v>1321</c:v>
                </c:pt>
                <c:pt idx="52">
                  <c:v>1322</c:v>
                </c:pt>
                <c:pt idx="53">
                  <c:v>1323</c:v>
                </c:pt>
                <c:pt idx="54">
                  <c:v>1324</c:v>
                </c:pt>
                <c:pt idx="55">
                  <c:v>1325</c:v>
                </c:pt>
                <c:pt idx="56">
                  <c:v>1326</c:v>
                </c:pt>
                <c:pt idx="57">
                  <c:v>1327</c:v>
                </c:pt>
                <c:pt idx="58">
                  <c:v>1328</c:v>
                </c:pt>
                <c:pt idx="59">
                  <c:v>1329</c:v>
                </c:pt>
                <c:pt idx="60">
                  <c:v>1330</c:v>
                </c:pt>
                <c:pt idx="61">
                  <c:v>1331</c:v>
                </c:pt>
                <c:pt idx="62">
                  <c:v>1332</c:v>
                </c:pt>
                <c:pt idx="63">
                  <c:v>1333</c:v>
                </c:pt>
                <c:pt idx="64">
                  <c:v>1334</c:v>
                </c:pt>
                <c:pt idx="65">
                  <c:v>1335</c:v>
                </c:pt>
                <c:pt idx="66">
                  <c:v>1336</c:v>
                </c:pt>
                <c:pt idx="67">
                  <c:v>1337</c:v>
                </c:pt>
                <c:pt idx="68">
                  <c:v>1338</c:v>
                </c:pt>
                <c:pt idx="69">
                  <c:v>1339</c:v>
                </c:pt>
                <c:pt idx="70">
                  <c:v>1340</c:v>
                </c:pt>
                <c:pt idx="71">
                  <c:v>1341</c:v>
                </c:pt>
                <c:pt idx="72">
                  <c:v>1342</c:v>
                </c:pt>
                <c:pt idx="73">
                  <c:v>1343</c:v>
                </c:pt>
                <c:pt idx="74">
                  <c:v>1344</c:v>
                </c:pt>
                <c:pt idx="75">
                  <c:v>1345</c:v>
                </c:pt>
                <c:pt idx="76">
                  <c:v>1346</c:v>
                </c:pt>
                <c:pt idx="77">
                  <c:v>1347</c:v>
                </c:pt>
                <c:pt idx="78">
                  <c:v>1348</c:v>
                </c:pt>
                <c:pt idx="79">
                  <c:v>1349</c:v>
                </c:pt>
                <c:pt idx="80">
                  <c:v>1350</c:v>
                </c:pt>
                <c:pt idx="81">
                  <c:v>1351</c:v>
                </c:pt>
                <c:pt idx="82">
                  <c:v>1352</c:v>
                </c:pt>
                <c:pt idx="83">
                  <c:v>1353</c:v>
                </c:pt>
                <c:pt idx="84">
                  <c:v>1354</c:v>
                </c:pt>
                <c:pt idx="85">
                  <c:v>1355</c:v>
                </c:pt>
                <c:pt idx="86">
                  <c:v>1356</c:v>
                </c:pt>
                <c:pt idx="87">
                  <c:v>1357</c:v>
                </c:pt>
                <c:pt idx="88">
                  <c:v>1358</c:v>
                </c:pt>
                <c:pt idx="89">
                  <c:v>1359</c:v>
                </c:pt>
                <c:pt idx="90">
                  <c:v>1360</c:v>
                </c:pt>
                <c:pt idx="91">
                  <c:v>1361</c:v>
                </c:pt>
                <c:pt idx="92">
                  <c:v>1362</c:v>
                </c:pt>
                <c:pt idx="93">
                  <c:v>1363</c:v>
                </c:pt>
                <c:pt idx="94">
                  <c:v>1364</c:v>
                </c:pt>
                <c:pt idx="95">
                  <c:v>1365</c:v>
                </c:pt>
                <c:pt idx="96">
                  <c:v>1366</c:v>
                </c:pt>
                <c:pt idx="97">
                  <c:v>1367</c:v>
                </c:pt>
                <c:pt idx="98">
                  <c:v>1368</c:v>
                </c:pt>
                <c:pt idx="99">
                  <c:v>1369</c:v>
                </c:pt>
                <c:pt idx="100">
                  <c:v>1370</c:v>
                </c:pt>
                <c:pt idx="101">
                  <c:v>1371</c:v>
                </c:pt>
                <c:pt idx="102">
                  <c:v>1372</c:v>
                </c:pt>
                <c:pt idx="103">
                  <c:v>1373</c:v>
                </c:pt>
                <c:pt idx="104">
                  <c:v>1374</c:v>
                </c:pt>
                <c:pt idx="105">
                  <c:v>1375</c:v>
                </c:pt>
                <c:pt idx="106">
                  <c:v>1376</c:v>
                </c:pt>
                <c:pt idx="107">
                  <c:v>1377</c:v>
                </c:pt>
                <c:pt idx="108">
                  <c:v>1378</c:v>
                </c:pt>
                <c:pt idx="109">
                  <c:v>1379</c:v>
                </c:pt>
                <c:pt idx="110">
                  <c:v>1380</c:v>
                </c:pt>
                <c:pt idx="111">
                  <c:v>1381</c:v>
                </c:pt>
                <c:pt idx="112">
                  <c:v>1382</c:v>
                </c:pt>
                <c:pt idx="113">
                  <c:v>1383</c:v>
                </c:pt>
                <c:pt idx="114">
                  <c:v>1384</c:v>
                </c:pt>
                <c:pt idx="115">
                  <c:v>1385</c:v>
                </c:pt>
                <c:pt idx="116">
                  <c:v>1386</c:v>
                </c:pt>
                <c:pt idx="117">
                  <c:v>1387</c:v>
                </c:pt>
                <c:pt idx="118">
                  <c:v>1388</c:v>
                </c:pt>
                <c:pt idx="119">
                  <c:v>1389</c:v>
                </c:pt>
                <c:pt idx="120">
                  <c:v>1390</c:v>
                </c:pt>
                <c:pt idx="121">
                  <c:v>1391</c:v>
                </c:pt>
                <c:pt idx="122">
                  <c:v>1392</c:v>
                </c:pt>
                <c:pt idx="123">
                  <c:v>1393</c:v>
                </c:pt>
                <c:pt idx="124">
                  <c:v>1394</c:v>
                </c:pt>
                <c:pt idx="125">
                  <c:v>1395</c:v>
                </c:pt>
                <c:pt idx="126">
                  <c:v>1396</c:v>
                </c:pt>
                <c:pt idx="127">
                  <c:v>1397</c:v>
                </c:pt>
                <c:pt idx="128">
                  <c:v>1398</c:v>
                </c:pt>
                <c:pt idx="129">
                  <c:v>1399</c:v>
                </c:pt>
                <c:pt idx="130">
                  <c:v>1400</c:v>
                </c:pt>
                <c:pt idx="131">
                  <c:v>1401</c:v>
                </c:pt>
                <c:pt idx="132">
                  <c:v>1402</c:v>
                </c:pt>
                <c:pt idx="133">
                  <c:v>1403</c:v>
                </c:pt>
                <c:pt idx="134">
                  <c:v>1404</c:v>
                </c:pt>
                <c:pt idx="135">
                  <c:v>1405</c:v>
                </c:pt>
                <c:pt idx="136">
                  <c:v>1406</c:v>
                </c:pt>
                <c:pt idx="137">
                  <c:v>1407</c:v>
                </c:pt>
                <c:pt idx="138">
                  <c:v>1408</c:v>
                </c:pt>
                <c:pt idx="139">
                  <c:v>1409</c:v>
                </c:pt>
                <c:pt idx="140">
                  <c:v>1410</c:v>
                </c:pt>
                <c:pt idx="141">
                  <c:v>1411</c:v>
                </c:pt>
                <c:pt idx="142">
                  <c:v>1412</c:v>
                </c:pt>
                <c:pt idx="143">
                  <c:v>1413</c:v>
                </c:pt>
                <c:pt idx="144">
                  <c:v>1414</c:v>
                </c:pt>
                <c:pt idx="145">
                  <c:v>1415</c:v>
                </c:pt>
                <c:pt idx="146">
                  <c:v>1416</c:v>
                </c:pt>
                <c:pt idx="147">
                  <c:v>1417</c:v>
                </c:pt>
                <c:pt idx="148">
                  <c:v>1418</c:v>
                </c:pt>
                <c:pt idx="149">
                  <c:v>1419</c:v>
                </c:pt>
                <c:pt idx="150">
                  <c:v>1420</c:v>
                </c:pt>
                <c:pt idx="151">
                  <c:v>1421</c:v>
                </c:pt>
                <c:pt idx="152">
                  <c:v>1422</c:v>
                </c:pt>
                <c:pt idx="153">
                  <c:v>1423</c:v>
                </c:pt>
                <c:pt idx="154">
                  <c:v>1424</c:v>
                </c:pt>
                <c:pt idx="155">
                  <c:v>1425</c:v>
                </c:pt>
                <c:pt idx="156">
                  <c:v>1426</c:v>
                </c:pt>
                <c:pt idx="157">
                  <c:v>1427</c:v>
                </c:pt>
                <c:pt idx="158">
                  <c:v>1428</c:v>
                </c:pt>
                <c:pt idx="159">
                  <c:v>1429</c:v>
                </c:pt>
                <c:pt idx="160">
                  <c:v>1430</c:v>
                </c:pt>
                <c:pt idx="161">
                  <c:v>1431</c:v>
                </c:pt>
                <c:pt idx="162">
                  <c:v>1432</c:v>
                </c:pt>
                <c:pt idx="163">
                  <c:v>1433</c:v>
                </c:pt>
                <c:pt idx="164">
                  <c:v>1434</c:v>
                </c:pt>
                <c:pt idx="165">
                  <c:v>1435</c:v>
                </c:pt>
                <c:pt idx="166">
                  <c:v>1436</c:v>
                </c:pt>
                <c:pt idx="167">
                  <c:v>1437</c:v>
                </c:pt>
                <c:pt idx="168">
                  <c:v>1438</c:v>
                </c:pt>
                <c:pt idx="169">
                  <c:v>1439</c:v>
                </c:pt>
                <c:pt idx="170">
                  <c:v>1440</c:v>
                </c:pt>
                <c:pt idx="171">
                  <c:v>1441</c:v>
                </c:pt>
                <c:pt idx="172">
                  <c:v>1442</c:v>
                </c:pt>
                <c:pt idx="173">
                  <c:v>1443</c:v>
                </c:pt>
                <c:pt idx="174">
                  <c:v>1444</c:v>
                </c:pt>
                <c:pt idx="175">
                  <c:v>1445</c:v>
                </c:pt>
                <c:pt idx="176">
                  <c:v>1446</c:v>
                </c:pt>
                <c:pt idx="177">
                  <c:v>1447</c:v>
                </c:pt>
                <c:pt idx="178">
                  <c:v>1448</c:v>
                </c:pt>
                <c:pt idx="179">
                  <c:v>1449</c:v>
                </c:pt>
                <c:pt idx="180">
                  <c:v>1450</c:v>
                </c:pt>
                <c:pt idx="181">
                  <c:v>1451</c:v>
                </c:pt>
                <c:pt idx="182">
                  <c:v>1452</c:v>
                </c:pt>
                <c:pt idx="183">
                  <c:v>1453</c:v>
                </c:pt>
                <c:pt idx="184">
                  <c:v>1454</c:v>
                </c:pt>
                <c:pt idx="185">
                  <c:v>1455</c:v>
                </c:pt>
                <c:pt idx="186">
                  <c:v>1456</c:v>
                </c:pt>
                <c:pt idx="187">
                  <c:v>1457</c:v>
                </c:pt>
                <c:pt idx="188">
                  <c:v>1458</c:v>
                </c:pt>
                <c:pt idx="189">
                  <c:v>1459</c:v>
                </c:pt>
                <c:pt idx="190">
                  <c:v>1460</c:v>
                </c:pt>
                <c:pt idx="191">
                  <c:v>1461</c:v>
                </c:pt>
                <c:pt idx="192">
                  <c:v>1462</c:v>
                </c:pt>
                <c:pt idx="193">
                  <c:v>1463</c:v>
                </c:pt>
                <c:pt idx="194">
                  <c:v>1464</c:v>
                </c:pt>
                <c:pt idx="195">
                  <c:v>1465</c:v>
                </c:pt>
                <c:pt idx="196">
                  <c:v>1466</c:v>
                </c:pt>
                <c:pt idx="197">
                  <c:v>1467</c:v>
                </c:pt>
                <c:pt idx="198">
                  <c:v>1468</c:v>
                </c:pt>
                <c:pt idx="199">
                  <c:v>1469</c:v>
                </c:pt>
                <c:pt idx="200">
                  <c:v>1470</c:v>
                </c:pt>
                <c:pt idx="201">
                  <c:v>1471</c:v>
                </c:pt>
                <c:pt idx="202">
                  <c:v>1472</c:v>
                </c:pt>
                <c:pt idx="203">
                  <c:v>1473</c:v>
                </c:pt>
                <c:pt idx="204">
                  <c:v>1474</c:v>
                </c:pt>
                <c:pt idx="205">
                  <c:v>1475</c:v>
                </c:pt>
                <c:pt idx="206">
                  <c:v>1476</c:v>
                </c:pt>
                <c:pt idx="207">
                  <c:v>1477</c:v>
                </c:pt>
                <c:pt idx="208">
                  <c:v>1478</c:v>
                </c:pt>
                <c:pt idx="209">
                  <c:v>1479</c:v>
                </c:pt>
                <c:pt idx="210">
                  <c:v>1480</c:v>
                </c:pt>
                <c:pt idx="211">
                  <c:v>1481</c:v>
                </c:pt>
                <c:pt idx="212">
                  <c:v>1482</c:v>
                </c:pt>
                <c:pt idx="213">
                  <c:v>1483</c:v>
                </c:pt>
                <c:pt idx="214">
                  <c:v>1484</c:v>
                </c:pt>
                <c:pt idx="215">
                  <c:v>1485</c:v>
                </c:pt>
                <c:pt idx="216">
                  <c:v>1486</c:v>
                </c:pt>
                <c:pt idx="217">
                  <c:v>1487</c:v>
                </c:pt>
                <c:pt idx="218">
                  <c:v>1488</c:v>
                </c:pt>
                <c:pt idx="219">
                  <c:v>1489</c:v>
                </c:pt>
                <c:pt idx="220">
                  <c:v>1490</c:v>
                </c:pt>
                <c:pt idx="221">
                  <c:v>1491</c:v>
                </c:pt>
                <c:pt idx="222">
                  <c:v>1492</c:v>
                </c:pt>
                <c:pt idx="223">
                  <c:v>1493</c:v>
                </c:pt>
                <c:pt idx="224">
                  <c:v>1494</c:v>
                </c:pt>
                <c:pt idx="225">
                  <c:v>1495</c:v>
                </c:pt>
                <c:pt idx="226">
                  <c:v>1496</c:v>
                </c:pt>
                <c:pt idx="227">
                  <c:v>1497</c:v>
                </c:pt>
                <c:pt idx="228">
                  <c:v>1498</c:v>
                </c:pt>
                <c:pt idx="229">
                  <c:v>1499</c:v>
                </c:pt>
                <c:pt idx="230">
                  <c:v>1500</c:v>
                </c:pt>
                <c:pt idx="231" formatCode="#,##0">
                  <c:v>1501</c:v>
                </c:pt>
                <c:pt idx="232" formatCode="#,##0">
                  <c:v>1502</c:v>
                </c:pt>
                <c:pt idx="233" formatCode="#,##0">
                  <c:v>1503</c:v>
                </c:pt>
                <c:pt idx="234" formatCode="#,##0">
                  <c:v>1504</c:v>
                </c:pt>
                <c:pt idx="235" formatCode="#,##0">
                  <c:v>1505</c:v>
                </c:pt>
                <c:pt idx="236" formatCode="#,##0">
                  <c:v>1506</c:v>
                </c:pt>
                <c:pt idx="237" formatCode="#,##0">
                  <c:v>1507</c:v>
                </c:pt>
                <c:pt idx="238" formatCode="#,##0">
                  <c:v>1508</c:v>
                </c:pt>
                <c:pt idx="239" formatCode="#,##0">
                  <c:v>1509</c:v>
                </c:pt>
                <c:pt idx="240" formatCode="#,##0">
                  <c:v>1510</c:v>
                </c:pt>
                <c:pt idx="241" formatCode="#,##0">
                  <c:v>1511</c:v>
                </c:pt>
                <c:pt idx="242" formatCode="#,##0">
                  <c:v>1512</c:v>
                </c:pt>
                <c:pt idx="243" formatCode="#,##0">
                  <c:v>1513</c:v>
                </c:pt>
                <c:pt idx="244" formatCode="#,##0">
                  <c:v>1514</c:v>
                </c:pt>
                <c:pt idx="245" formatCode="#,##0">
                  <c:v>1515</c:v>
                </c:pt>
                <c:pt idx="246" formatCode="#,##0">
                  <c:v>1516</c:v>
                </c:pt>
                <c:pt idx="247" formatCode="#,##0">
                  <c:v>1517</c:v>
                </c:pt>
                <c:pt idx="248" formatCode="#,##0">
                  <c:v>1518</c:v>
                </c:pt>
                <c:pt idx="249" formatCode="#,##0">
                  <c:v>1519</c:v>
                </c:pt>
                <c:pt idx="250" formatCode="#,##0">
                  <c:v>1520</c:v>
                </c:pt>
                <c:pt idx="251" formatCode="#,##0">
                  <c:v>1521</c:v>
                </c:pt>
                <c:pt idx="252" formatCode="#,##0">
                  <c:v>1522</c:v>
                </c:pt>
                <c:pt idx="253" formatCode="#,##0">
                  <c:v>1523</c:v>
                </c:pt>
                <c:pt idx="254" formatCode="#,##0">
                  <c:v>1524</c:v>
                </c:pt>
                <c:pt idx="255" formatCode="#,##0">
                  <c:v>1525</c:v>
                </c:pt>
                <c:pt idx="256" formatCode="#,##0">
                  <c:v>1526</c:v>
                </c:pt>
                <c:pt idx="257" formatCode="#,##0">
                  <c:v>1527</c:v>
                </c:pt>
                <c:pt idx="258" formatCode="#,##0">
                  <c:v>1528</c:v>
                </c:pt>
                <c:pt idx="259" formatCode="#,##0">
                  <c:v>1529</c:v>
                </c:pt>
                <c:pt idx="260" formatCode="#,##0">
                  <c:v>1530</c:v>
                </c:pt>
                <c:pt idx="261" formatCode="#,##0">
                  <c:v>1531</c:v>
                </c:pt>
                <c:pt idx="262" formatCode="#,##0">
                  <c:v>1532</c:v>
                </c:pt>
                <c:pt idx="263" formatCode="#,##0">
                  <c:v>1533</c:v>
                </c:pt>
                <c:pt idx="264" formatCode="#,##0">
                  <c:v>1534</c:v>
                </c:pt>
                <c:pt idx="265" formatCode="#,##0">
                  <c:v>1535</c:v>
                </c:pt>
                <c:pt idx="266" formatCode="#,##0">
                  <c:v>1536</c:v>
                </c:pt>
                <c:pt idx="267" formatCode="#,##0">
                  <c:v>1537</c:v>
                </c:pt>
                <c:pt idx="268" formatCode="#,##0">
                  <c:v>1538</c:v>
                </c:pt>
                <c:pt idx="269" formatCode="#,##0">
                  <c:v>1539</c:v>
                </c:pt>
                <c:pt idx="270" formatCode="#,##0">
                  <c:v>1540</c:v>
                </c:pt>
                <c:pt idx="271" formatCode="#,##0">
                  <c:v>1541</c:v>
                </c:pt>
                <c:pt idx="272" formatCode="#,##0">
                  <c:v>1542</c:v>
                </c:pt>
                <c:pt idx="273" formatCode="#,##0">
                  <c:v>1543</c:v>
                </c:pt>
                <c:pt idx="274" formatCode="#,##0">
                  <c:v>1544</c:v>
                </c:pt>
                <c:pt idx="275" formatCode="#,##0">
                  <c:v>1545</c:v>
                </c:pt>
                <c:pt idx="276" formatCode="#,##0">
                  <c:v>1546</c:v>
                </c:pt>
                <c:pt idx="277" formatCode="#,##0">
                  <c:v>1547</c:v>
                </c:pt>
                <c:pt idx="278" formatCode="#,##0">
                  <c:v>1548</c:v>
                </c:pt>
                <c:pt idx="279" formatCode="#,##0">
                  <c:v>1549</c:v>
                </c:pt>
                <c:pt idx="280" formatCode="#,##0">
                  <c:v>1550</c:v>
                </c:pt>
                <c:pt idx="281" formatCode="#,##0">
                  <c:v>1551</c:v>
                </c:pt>
                <c:pt idx="282" formatCode="#,##0">
                  <c:v>1552</c:v>
                </c:pt>
                <c:pt idx="283" formatCode="#,##0">
                  <c:v>1553</c:v>
                </c:pt>
                <c:pt idx="284" formatCode="#,##0">
                  <c:v>1554</c:v>
                </c:pt>
                <c:pt idx="285" formatCode="#,##0">
                  <c:v>1555</c:v>
                </c:pt>
                <c:pt idx="286" formatCode="#,##0">
                  <c:v>1556</c:v>
                </c:pt>
                <c:pt idx="287" formatCode="#,##0">
                  <c:v>1557</c:v>
                </c:pt>
                <c:pt idx="288" formatCode="#,##0">
                  <c:v>1558</c:v>
                </c:pt>
                <c:pt idx="289" formatCode="#,##0">
                  <c:v>1559</c:v>
                </c:pt>
                <c:pt idx="290" formatCode="#,##0">
                  <c:v>1560</c:v>
                </c:pt>
                <c:pt idx="291" formatCode="#,##0">
                  <c:v>1561</c:v>
                </c:pt>
                <c:pt idx="292" formatCode="#,##0">
                  <c:v>1562</c:v>
                </c:pt>
                <c:pt idx="293" formatCode="#,##0">
                  <c:v>1563</c:v>
                </c:pt>
                <c:pt idx="294" formatCode="#,##0">
                  <c:v>1564</c:v>
                </c:pt>
                <c:pt idx="295" formatCode="#,##0">
                  <c:v>1565</c:v>
                </c:pt>
                <c:pt idx="296" formatCode="#,##0">
                  <c:v>1566</c:v>
                </c:pt>
                <c:pt idx="297" formatCode="#,##0">
                  <c:v>1567</c:v>
                </c:pt>
                <c:pt idx="298" formatCode="#,##0">
                  <c:v>1568</c:v>
                </c:pt>
                <c:pt idx="299" formatCode="#,##0">
                  <c:v>1569</c:v>
                </c:pt>
                <c:pt idx="300" formatCode="#,##0">
                  <c:v>1570</c:v>
                </c:pt>
                <c:pt idx="301" formatCode="#,##0">
                  <c:v>1571</c:v>
                </c:pt>
                <c:pt idx="302" formatCode="#,##0">
                  <c:v>1572</c:v>
                </c:pt>
                <c:pt idx="303" formatCode="#,##0">
                  <c:v>1573</c:v>
                </c:pt>
                <c:pt idx="304" formatCode="#,##0">
                  <c:v>1574</c:v>
                </c:pt>
                <c:pt idx="305" formatCode="#,##0">
                  <c:v>1575</c:v>
                </c:pt>
                <c:pt idx="306" formatCode="#,##0">
                  <c:v>1576</c:v>
                </c:pt>
                <c:pt idx="307" formatCode="#,##0">
                  <c:v>1577</c:v>
                </c:pt>
                <c:pt idx="308" formatCode="#,##0">
                  <c:v>1578</c:v>
                </c:pt>
                <c:pt idx="309" formatCode="#,##0">
                  <c:v>1579</c:v>
                </c:pt>
                <c:pt idx="310" formatCode="#,##0">
                  <c:v>1580</c:v>
                </c:pt>
                <c:pt idx="311" formatCode="#,##0">
                  <c:v>1581</c:v>
                </c:pt>
                <c:pt idx="312" formatCode="#,##0">
                  <c:v>1582</c:v>
                </c:pt>
                <c:pt idx="313" formatCode="#,##0">
                  <c:v>1583</c:v>
                </c:pt>
                <c:pt idx="314" formatCode="#,##0">
                  <c:v>1584</c:v>
                </c:pt>
                <c:pt idx="315" formatCode="#,##0">
                  <c:v>1585</c:v>
                </c:pt>
                <c:pt idx="316" formatCode="#,##0">
                  <c:v>1586</c:v>
                </c:pt>
                <c:pt idx="317" formatCode="#,##0">
                  <c:v>1587</c:v>
                </c:pt>
                <c:pt idx="318" formatCode="#,##0">
                  <c:v>1588</c:v>
                </c:pt>
                <c:pt idx="319" formatCode="#,##0">
                  <c:v>1589</c:v>
                </c:pt>
                <c:pt idx="320" formatCode="#,##0">
                  <c:v>1590</c:v>
                </c:pt>
                <c:pt idx="321" formatCode="#,##0">
                  <c:v>1591</c:v>
                </c:pt>
                <c:pt idx="322" formatCode="#,##0">
                  <c:v>1592</c:v>
                </c:pt>
                <c:pt idx="323" formatCode="#,##0">
                  <c:v>1593</c:v>
                </c:pt>
                <c:pt idx="324" formatCode="#,##0">
                  <c:v>1594</c:v>
                </c:pt>
                <c:pt idx="325" formatCode="#,##0">
                  <c:v>1595</c:v>
                </c:pt>
                <c:pt idx="326" formatCode="#,##0">
                  <c:v>1596</c:v>
                </c:pt>
                <c:pt idx="327" formatCode="#,##0">
                  <c:v>1597</c:v>
                </c:pt>
                <c:pt idx="328" formatCode="#,##0">
                  <c:v>1598</c:v>
                </c:pt>
                <c:pt idx="329" formatCode="#,##0">
                  <c:v>1599</c:v>
                </c:pt>
                <c:pt idx="330" formatCode="#,##0">
                  <c:v>1600</c:v>
                </c:pt>
                <c:pt idx="331" formatCode="#,##0">
                  <c:v>1601</c:v>
                </c:pt>
                <c:pt idx="332" formatCode="#,##0">
                  <c:v>1602</c:v>
                </c:pt>
                <c:pt idx="333" formatCode="#,##0">
                  <c:v>1603</c:v>
                </c:pt>
                <c:pt idx="334" formatCode="#,##0">
                  <c:v>1604</c:v>
                </c:pt>
                <c:pt idx="335" formatCode="#,##0">
                  <c:v>1605</c:v>
                </c:pt>
                <c:pt idx="336" formatCode="#,##0">
                  <c:v>1606</c:v>
                </c:pt>
                <c:pt idx="337" formatCode="#,##0">
                  <c:v>1607</c:v>
                </c:pt>
                <c:pt idx="338" formatCode="#,##0">
                  <c:v>1608</c:v>
                </c:pt>
                <c:pt idx="339" formatCode="#,##0">
                  <c:v>1609</c:v>
                </c:pt>
                <c:pt idx="340" formatCode="#,##0">
                  <c:v>1610</c:v>
                </c:pt>
                <c:pt idx="341" formatCode="#,##0">
                  <c:v>1611</c:v>
                </c:pt>
                <c:pt idx="342" formatCode="#,##0">
                  <c:v>1612</c:v>
                </c:pt>
                <c:pt idx="343" formatCode="#,##0">
                  <c:v>1613</c:v>
                </c:pt>
                <c:pt idx="344" formatCode="#,##0">
                  <c:v>1614</c:v>
                </c:pt>
                <c:pt idx="345" formatCode="#,##0">
                  <c:v>1615</c:v>
                </c:pt>
                <c:pt idx="346" formatCode="#,##0">
                  <c:v>1616</c:v>
                </c:pt>
                <c:pt idx="347" formatCode="#,##0">
                  <c:v>1617</c:v>
                </c:pt>
                <c:pt idx="348" formatCode="#,##0">
                  <c:v>1618</c:v>
                </c:pt>
                <c:pt idx="349" formatCode="#,##0">
                  <c:v>1619</c:v>
                </c:pt>
                <c:pt idx="350" formatCode="#,##0">
                  <c:v>1620</c:v>
                </c:pt>
                <c:pt idx="351" formatCode="#,##0">
                  <c:v>1621</c:v>
                </c:pt>
                <c:pt idx="352" formatCode="#,##0">
                  <c:v>1622</c:v>
                </c:pt>
                <c:pt idx="353" formatCode="#,##0">
                  <c:v>1623</c:v>
                </c:pt>
                <c:pt idx="354" formatCode="#,##0">
                  <c:v>1624</c:v>
                </c:pt>
                <c:pt idx="355" formatCode="#,##0">
                  <c:v>1625</c:v>
                </c:pt>
                <c:pt idx="356" formatCode="#,##0">
                  <c:v>1626</c:v>
                </c:pt>
                <c:pt idx="357" formatCode="#,##0">
                  <c:v>1627</c:v>
                </c:pt>
                <c:pt idx="358" formatCode="#,##0">
                  <c:v>1628</c:v>
                </c:pt>
                <c:pt idx="359" formatCode="#,##0">
                  <c:v>1629</c:v>
                </c:pt>
                <c:pt idx="360" formatCode="#,##0">
                  <c:v>1630</c:v>
                </c:pt>
                <c:pt idx="361" formatCode="#,##0">
                  <c:v>1631</c:v>
                </c:pt>
                <c:pt idx="362" formatCode="#,##0">
                  <c:v>1632</c:v>
                </c:pt>
                <c:pt idx="363" formatCode="#,##0">
                  <c:v>1633</c:v>
                </c:pt>
                <c:pt idx="364" formatCode="#,##0">
                  <c:v>1634</c:v>
                </c:pt>
                <c:pt idx="365" formatCode="#,##0">
                  <c:v>1635</c:v>
                </c:pt>
                <c:pt idx="366" formatCode="#,##0">
                  <c:v>1636</c:v>
                </c:pt>
                <c:pt idx="367" formatCode="#,##0">
                  <c:v>1637</c:v>
                </c:pt>
                <c:pt idx="368" formatCode="#,##0">
                  <c:v>1638</c:v>
                </c:pt>
                <c:pt idx="369" formatCode="#,##0">
                  <c:v>1639</c:v>
                </c:pt>
                <c:pt idx="370" formatCode="#,##0">
                  <c:v>1640</c:v>
                </c:pt>
                <c:pt idx="371" formatCode="#,##0">
                  <c:v>1641</c:v>
                </c:pt>
                <c:pt idx="372" formatCode="#,##0">
                  <c:v>1642</c:v>
                </c:pt>
                <c:pt idx="373" formatCode="#,##0">
                  <c:v>1643</c:v>
                </c:pt>
                <c:pt idx="374" formatCode="#,##0">
                  <c:v>1644</c:v>
                </c:pt>
                <c:pt idx="375" formatCode="#,##0">
                  <c:v>1645</c:v>
                </c:pt>
                <c:pt idx="376" formatCode="#,##0">
                  <c:v>1646</c:v>
                </c:pt>
                <c:pt idx="377" formatCode="#,##0">
                  <c:v>1647</c:v>
                </c:pt>
                <c:pt idx="378" formatCode="#,##0">
                  <c:v>1648</c:v>
                </c:pt>
                <c:pt idx="379" formatCode="#,##0">
                  <c:v>1649</c:v>
                </c:pt>
                <c:pt idx="380" formatCode="#,##0">
                  <c:v>1650</c:v>
                </c:pt>
                <c:pt idx="381" formatCode="#,##0">
                  <c:v>1651</c:v>
                </c:pt>
                <c:pt idx="382" formatCode="#,##0">
                  <c:v>1652</c:v>
                </c:pt>
                <c:pt idx="383" formatCode="#,##0">
                  <c:v>1653</c:v>
                </c:pt>
                <c:pt idx="384" formatCode="#,##0">
                  <c:v>1654</c:v>
                </c:pt>
                <c:pt idx="385" formatCode="#,##0">
                  <c:v>1655</c:v>
                </c:pt>
                <c:pt idx="386" formatCode="#,##0">
                  <c:v>1656</c:v>
                </c:pt>
                <c:pt idx="387" formatCode="#,##0">
                  <c:v>1657</c:v>
                </c:pt>
                <c:pt idx="388" formatCode="#,##0">
                  <c:v>1658</c:v>
                </c:pt>
                <c:pt idx="389" formatCode="#,##0">
                  <c:v>1659</c:v>
                </c:pt>
                <c:pt idx="390" formatCode="#,##0">
                  <c:v>1660</c:v>
                </c:pt>
                <c:pt idx="391" formatCode="#,##0">
                  <c:v>1661</c:v>
                </c:pt>
                <c:pt idx="392" formatCode="#,##0">
                  <c:v>1662</c:v>
                </c:pt>
                <c:pt idx="393" formatCode="#,##0">
                  <c:v>1663</c:v>
                </c:pt>
                <c:pt idx="394" formatCode="#,##0">
                  <c:v>1664</c:v>
                </c:pt>
                <c:pt idx="395" formatCode="#,##0">
                  <c:v>1665</c:v>
                </c:pt>
                <c:pt idx="396" formatCode="#,##0">
                  <c:v>1666</c:v>
                </c:pt>
                <c:pt idx="397" formatCode="#,##0">
                  <c:v>1667</c:v>
                </c:pt>
                <c:pt idx="398" formatCode="#,##0">
                  <c:v>1668</c:v>
                </c:pt>
                <c:pt idx="399" formatCode="#,##0">
                  <c:v>1669</c:v>
                </c:pt>
                <c:pt idx="400" formatCode="#,##0">
                  <c:v>1670</c:v>
                </c:pt>
                <c:pt idx="401" formatCode="#,##0">
                  <c:v>1671</c:v>
                </c:pt>
                <c:pt idx="402" formatCode="#,##0">
                  <c:v>1672</c:v>
                </c:pt>
                <c:pt idx="403" formatCode="#,##0">
                  <c:v>1673</c:v>
                </c:pt>
                <c:pt idx="404" formatCode="#,##0">
                  <c:v>1674</c:v>
                </c:pt>
                <c:pt idx="405" formatCode="#,##0">
                  <c:v>1675</c:v>
                </c:pt>
                <c:pt idx="406" formatCode="#,##0">
                  <c:v>1676</c:v>
                </c:pt>
                <c:pt idx="407" formatCode="#,##0">
                  <c:v>1677</c:v>
                </c:pt>
                <c:pt idx="408" formatCode="#,##0">
                  <c:v>1678</c:v>
                </c:pt>
                <c:pt idx="409" formatCode="#,##0">
                  <c:v>1679</c:v>
                </c:pt>
                <c:pt idx="410" formatCode="#,##0">
                  <c:v>1680</c:v>
                </c:pt>
                <c:pt idx="411" formatCode="#,##0">
                  <c:v>1681</c:v>
                </c:pt>
                <c:pt idx="412" formatCode="#,##0">
                  <c:v>1682</c:v>
                </c:pt>
                <c:pt idx="413" formatCode="#,##0">
                  <c:v>1683</c:v>
                </c:pt>
                <c:pt idx="414" formatCode="#,##0">
                  <c:v>1684</c:v>
                </c:pt>
                <c:pt idx="415" formatCode="#,##0">
                  <c:v>1685</c:v>
                </c:pt>
                <c:pt idx="416" formatCode="#,##0">
                  <c:v>1686</c:v>
                </c:pt>
                <c:pt idx="417" formatCode="#,##0">
                  <c:v>1687</c:v>
                </c:pt>
                <c:pt idx="418" formatCode="#,##0">
                  <c:v>1688</c:v>
                </c:pt>
                <c:pt idx="419" formatCode="#,##0">
                  <c:v>1689</c:v>
                </c:pt>
                <c:pt idx="420" formatCode="#,##0">
                  <c:v>1690</c:v>
                </c:pt>
                <c:pt idx="421" formatCode="#,##0">
                  <c:v>1691</c:v>
                </c:pt>
                <c:pt idx="422" formatCode="#,##0">
                  <c:v>1692</c:v>
                </c:pt>
                <c:pt idx="423" formatCode="#,##0">
                  <c:v>1693</c:v>
                </c:pt>
                <c:pt idx="424" formatCode="#,##0">
                  <c:v>1694</c:v>
                </c:pt>
                <c:pt idx="425" formatCode="#,##0">
                  <c:v>1695</c:v>
                </c:pt>
                <c:pt idx="426" formatCode="#,##0">
                  <c:v>1696</c:v>
                </c:pt>
                <c:pt idx="427" formatCode="#,##0">
                  <c:v>1697</c:v>
                </c:pt>
                <c:pt idx="428" formatCode="#,##0">
                  <c:v>1698</c:v>
                </c:pt>
                <c:pt idx="429" formatCode="#,##0">
                  <c:v>1699</c:v>
                </c:pt>
                <c:pt idx="430" formatCode="#,##0">
                  <c:v>1700</c:v>
                </c:pt>
                <c:pt idx="431" formatCode="#,##0">
                  <c:v>1701</c:v>
                </c:pt>
                <c:pt idx="432" formatCode="#,##0">
                  <c:v>1702</c:v>
                </c:pt>
                <c:pt idx="433" formatCode="#,##0">
                  <c:v>1703</c:v>
                </c:pt>
                <c:pt idx="434" formatCode="#,##0">
                  <c:v>1704</c:v>
                </c:pt>
                <c:pt idx="435" formatCode="#,##0">
                  <c:v>1705</c:v>
                </c:pt>
                <c:pt idx="436" formatCode="#,##0">
                  <c:v>1706</c:v>
                </c:pt>
                <c:pt idx="437" formatCode="#,##0">
                  <c:v>1707</c:v>
                </c:pt>
                <c:pt idx="438" formatCode="#,##0">
                  <c:v>1708</c:v>
                </c:pt>
                <c:pt idx="439" formatCode="#,##0">
                  <c:v>1709</c:v>
                </c:pt>
                <c:pt idx="440" formatCode="#,##0">
                  <c:v>1710</c:v>
                </c:pt>
                <c:pt idx="441" formatCode="#,##0">
                  <c:v>1711</c:v>
                </c:pt>
                <c:pt idx="442" formatCode="#,##0">
                  <c:v>1712</c:v>
                </c:pt>
                <c:pt idx="443" formatCode="#,##0">
                  <c:v>1713</c:v>
                </c:pt>
                <c:pt idx="444" formatCode="#,##0">
                  <c:v>1714</c:v>
                </c:pt>
                <c:pt idx="445" formatCode="#,##0">
                  <c:v>1715</c:v>
                </c:pt>
                <c:pt idx="446" formatCode="#,##0">
                  <c:v>1716</c:v>
                </c:pt>
                <c:pt idx="447" formatCode="#,##0">
                  <c:v>1717</c:v>
                </c:pt>
                <c:pt idx="448" formatCode="#,##0">
                  <c:v>1718</c:v>
                </c:pt>
                <c:pt idx="449" formatCode="#,##0">
                  <c:v>1719</c:v>
                </c:pt>
                <c:pt idx="450" formatCode="#,##0">
                  <c:v>1720</c:v>
                </c:pt>
                <c:pt idx="451" formatCode="#,##0">
                  <c:v>1721</c:v>
                </c:pt>
                <c:pt idx="452" formatCode="#,##0">
                  <c:v>1722</c:v>
                </c:pt>
                <c:pt idx="453" formatCode="#,##0">
                  <c:v>1723</c:v>
                </c:pt>
                <c:pt idx="454" formatCode="#,##0">
                  <c:v>1724</c:v>
                </c:pt>
                <c:pt idx="455" formatCode="#,##0">
                  <c:v>1725</c:v>
                </c:pt>
                <c:pt idx="456" formatCode="#,##0">
                  <c:v>1726</c:v>
                </c:pt>
                <c:pt idx="457" formatCode="#,##0">
                  <c:v>1727</c:v>
                </c:pt>
                <c:pt idx="458" formatCode="#,##0">
                  <c:v>1728</c:v>
                </c:pt>
                <c:pt idx="459" formatCode="#,##0">
                  <c:v>1729</c:v>
                </c:pt>
                <c:pt idx="460" formatCode="#,##0">
                  <c:v>1730</c:v>
                </c:pt>
                <c:pt idx="461" formatCode="#,##0">
                  <c:v>1731</c:v>
                </c:pt>
                <c:pt idx="462" formatCode="#,##0">
                  <c:v>1732</c:v>
                </c:pt>
                <c:pt idx="463" formatCode="#,##0">
                  <c:v>1733</c:v>
                </c:pt>
                <c:pt idx="464" formatCode="#,##0">
                  <c:v>1734</c:v>
                </c:pt>
                <c:pt idx="465" formatCode="#,##0">
                  <c:v>1735</c:v>
                </c:pt>
                <c:pt idx="466" formatCode="#,##0">
                  <c:v>1736</c:v>
                </c:pt>
                <c:pt idx="467" formatCode="#,##0">
                  <c:v>1737</c:v>
                </c:pt>
                <c:pt idx="468" formatCode="#,##0">
                  <c:v>1738</c:v>
                </c:pt>
                <c:pt idx="469" formatCode="#,##0">
                  <c:v>1739</c:v>
                </c:pt>
                <c:pt idx="470" formatCode="#,##0">
                  <c:v>1740</c:v>
                </c:pt>
                <c:pt idx="471" formatCode="#,##0">
                  <c:v>1741</c:v>
                </c:pt>
                <c:pt idx="472" formatCode="#,##0">
                  <c:v>1742</c:v>
                </c:pt>
                <c:pt idx="473" formatCode="#,##0">
                  <c:v>1743</c:v>
                </c:pt>
                <c:pt idx="474" formatCode="#,##0">
                  <c:v>1744</c:v>
                </c:pt>
                <c:pt idx="475" formatCode="#,##0">
                  <c:v>1745</c:v>
                </c:pt>
                <c:pt idx="476" formatCode="#,##0">
                  <c:v>1746</c:v>
                </c:pt>
                <c:pt idx="477" formatCode="#,##0">
                  <c:v>1747</c:v>
                </c:pt>
                <c:pt idx="478" formatCode="#,##0">
                  <c:v>1748</c:v>
                </c:pt>
                <c:pt idx="479" formatCode="#,##0">
                  <c:v>1749</c:v>
                </c:pt>
                <c:pt idx="480" formatCode="#,##0">
                  <c:v>1750</c:v>
                </c:pt>
                <c:pt idx="481" formatCode="#,##0">
                  <c:v>1751</c:v>
                </c:pt>
                <c:pt idx="482" formatCode="#,##0">
                  <c:v>1752</c:v>
                </c:pt>
                <c:pt idx="483" formatCode="#,##0">
                  <c:v>1753</c:v>
                </c:pt>
                <c:pt idx="484" formatCode="#,##0">
                  <c:v>1754</c:v>
                </c:pt>
                <c:pt idx="485" formatCode="#,##0">
                  <c:v>1755</c:v>
                </c:pt>
                <c:pt idx="486" formatCode="#,##0">
                  <c:v>1756</c:v>
                </c:pt>
                <c:pt idx="487" formatCode="#,##0">
                  <c:v>1757</c:v>
                </c:pt>
                <c:pt idx="488" formatCode="#,##0">
                  <c:v>1758</c:v>
                </c:pt>
                <c:pt idx="489" formatCode="#,##0">
                  <c:v>1759</c:v>
                </c:pt>
                <c:pt idx="490" formatCode="#,##0">
                  <c:v>1760</c:v>
                </c:pt>
                <c:pt idx="491" formatCode="#,##0">
                  <c:v>1761</c:v>
                </c:pt>
                <c:pt idx="492" formatCode="#,##0">
                  <c:v>1762</c:v>
                </c:pt>
                <c:pt idx="493" formatCode="#,##0">
                  <c:v>1763</c:v>
                </c:pt>
                <c:pt idx="494" formatCode="#,##0">
                  <c:v>1764</c:v>
                </c:pt>
                <c:pt idx="495" formatCode="#,##0">
                  <c:v>1765</c:v>
                </c:pt>
                <c:pt idx="496" formatCode="#,##0">
                  <c:v>1766</c:v>
                </c:pt>
                <c:pt idx="497" formatCode="#,##0">
                  <c:v>1767</c:v>
                </c:pt>
                <c:pt idx="498" formatCode="#,##0">
                  <c:v>1768</c:v>
                </c:pt>
                <c:pt idx="499" formatCode="#,##0">
                  <c:v>1769</c:v>
                </c:pt>
                <c:pt idx="500" formatCode="#,##0">
                  <c:v>1770</c:v>
                </c:pt>
                <c:pt idx="501" formatCode="#,##0">
                  <c:v>1771</c:v>
                </c:pt>
                <c:pt idx="502" formatCode="#,##0">
                  <c:v>1772</c:v>
                </c:pt>
                <c:pt idx="503" formatCode="#,##0">
                  <c:v>1773</c:v>
                </c:pt>
                <c:pt idx="504" formatCode="#,##0">
                  <c:v>1774</c:v>
                </c:pt>
                <c:pt idx="505" formatCode="#,##0">
                  <c:v>1775</c:v>
                </c:pt>
                <c:pt idx="506" formatCode="#,##0">
                  <c:v>1776</c:v>
                </c:pt>
                <c:pt idx="507" formatCode="#,##0">
                  <c:v>1777</c:v>
                </c:pt>
                <c:pt idx="508" formatCode="#,##0">
                  <c:v>1778</c:v>
                </c:pt>
                <c:pt idx="509" formatCode="#,##0">
                  <c:v>1779</c:v>
                </c:pt>
                <c:pt idx="510" formatCode="#,##0">
                  <c:v>1780</c:v>
                </c:pt>
                <c:pt idx="511" formatCode="#,##0">
                  <c:v>1781</c:v>
                </c:pt>
                <c:pt idx="512" formatCode="#,##0">
                  <c:v>1782</c:v>
                </c:pt>
                <c:pt idx="513" formatCode="#,##0">
                  <c:v>1783</c:v>
                </c:pt>
                <c:pt idx="514" formatCode="#,##0">
                  <c:v>1784</c:v>
                </c:pt>
                <c:pt idx="515" formatCode="#,##0">
                  <c:v>1785</c:v>
                </c:pt>
                <c:pt idx="516" formatCode="#,##0">
                  <c:v>1786</c:v>
                </c:pt>
                <c:pt idx="517" formatCode="#,##0">
                  <c:v>1787</c:v>
                </c:pt>
                <c:pt idx="518" formatCode="#,##0">
                  <c:v>1788</c:v>
                </c:pt>
                <c:pt idx="519" formatCode="#,##0">
                  <c:v>1789</c:v>
                </c:pt>
                <c:pt idx="520" formatCode="#,##0">
                  <c:v>1790</c:v>
                </c:pt>
                <c:pt idx="521" formatCode="#,##0">
                  <c:v>1791</c:v>
                </c:pt>
                <c:pt idx="522" formatCode="#,##0">
                  <c:v>1792</c:v>
                </c:pt>
                <c:pt idx="523" formatCode="#,##0">
                  <c:v>1793</c:v>
                </c:pt>
                <c:pt idx="524" formatCode="#,##0">
                  <c:v>1794</c:v>
                </c:pt>
                <c:pt idx="525" formatCode="#,##0">
                  <c:v>1795</c:v>
                </c:pt>
                <c:pt idx="526" formatCode="#,##0">
                  <c:v>1796</c:v>
                </c:pt>
                <c:pt idx="527" formatCode="#,##0">
                  <c:v>1797</c:v>
                </c:pt>
                <c:pt idx="528" formatCode="#,##0">
                  <c:v>1798</c:v>
                </c:pt>
                <c:pt idx="529" formatCode="#,##0">
                  <c:v>1799</c:v>
                </c:pt>
                <c:pt idx="530" formatCode="#,##0">
                  <c:v>1800</c:v>
                </c:pt>
                <c:pt idx="531" formatCode="#,##0">
                  <c:v>1801</c:v>
                </c:pt>
                <c:pt idx="532" formatCode="#,##0">
                  <c:v>1802</c:v>
                </c:pt>
                <c:pt idx="533" formatCode="#,##0">
                  <c:v>1803</c:v>
                </c:pt>
                <c:pt idx="534" formatCode="#,##0">
                  <c:v>1804</c:v>
                </c:pt>
                <c:pt idx="535" formatCode="#,##0">
                  <c:v>1805</c:v>
                </c:pt>
                <c:pt idx="536" formatCode="#,##0">
                  <c:v>1806</c:v>
                </c:pt>
                <c:pt idx="537" formatCode="#,##0">
                  <c:v>1807</c:v>
                </c:pt>
                <c:pt idx="538" formatCode="#,##0">
                  <c:v>1808</c:v>
                </c:pt>
                <c:pt idx="539" formatCode="#,##0">
                  <c:v>1809</c:v>
                </c:pt>
                <c:pt idx="540" formatCode="#,##0">
                  <c:v>1810</c:v>
                </c:pt>
                <c:pt idx="541" formatCode="#,##0">
                  <c:v>1811</c:v>
                </c:pt>
                <c:pt idx="542" formatCode="#,##0">
                  <c:v>1812</c:v>
                </c:pt>
                <c:pt idx="543" formatCode="#,##0">
                  <c:v>1813</c:v>
                </c:pt>
                <c:pt idx="544" formatCode="#,##0">
                  <c:v>1814</c:v>
                </c:pt>
                <c:pt idx="545" formatCode="#,##0">
                  <c:v>1815</c:v>
                </c:pt>
                <c:pt idx="546" formatCode="#,##0">
                  <c:v>1816</c:v>
                </c:pt>
                <c:pt idx="547" formatCode="#,##0">
                  <c:v>1817</c:v>
                </c:pt>
                <c:pt idx="548" formatCode="#,##0">
                  <c:v>1818</c:v>
                </c:pt>
                <c:pt idx="549" formatCode="#,##0">
                  <c:v>1819</c:v>
                </c:pt>
                <c:pt idx="550" formatCode="#,##0">
                  <c:v>1820</c:v>
                </c:pt>
                <c:pt idx="551" formatCode="#,##0">
                  <c:v>1821</c:v>
                </c:pt>
                <c:pt idx="552" formatCode="#,##0">
                  <c:v>1822</c:v>
                </c:pt>
                <c:pt idx="553" formatCode="#,##0">
                  <c:v>1823</c:v>
                </c:pt>
                <c:pt idx="554" formatCode="#,##0">
                  <c:v>1824</c:v>
                </c:pt>
                <c:pt idx="555" formatCode="#,##0">
                  <c:v>1825</c:v>
                </c:pt>
                <c:pt idx="556" formatCode="#,##0">
                  <c:v>1826</c:v>
                </c:pt>
                <c:pt idx="557" formatCode="#,##0">
                  <c:v>1827</c:v>
                </c:pt>
                <c:pt idx="558" formatCode="#,##0">
                  <c:v>1828</c:v>
                </c:pt>
                <c:pt idx="559" formatCode="#,##0">
                  <c:v>1829</c:v>
                </c:pt>
                <c:pt idx="560" formatCode="#,##0">
                  <c:v>1830</c:v>
                </c:pt>
                <c:pt idx="561" formatCode="#,##0">
                  <c:v>1831</c:v>
                </c:pt>
                <c:pt idx="562" formatCode="#,##0">
                  <c:v>1832</c:v>
                </c:pt>
                <c:pt idx="563" formatCode="#,##0">
                  <c:v>1833</c:v>
                </c:pt>
                <c:pt idx="564" formatCode="#,##0">
                  <c:v>1834</c:v>
                </c:pt>
                <c:pt idx="565" formatCode="#,##0">
                  <c:v>1835</c:v>
                </c:pt>
                <c:pt idx="566" formatCode="#,##0">
                  <c:v>1836</c:v>
                </c:pt>
                <c:pt idx="567" formatCode="#,##0">
                  <c:v>1837</c:v>
                </c:pt>
                <c:pt idx="568" formatCode="#,##0">
                  <c:v>1838</c:v>
                </c:pt>
                <c:pt idx="569" formatCode="#,##0">
                  <c:v>1839</c:v>
                </c:pt>
                <c:pt idx="570" formatCode="#,##0">
                  <c:v>1840</c:v>
                </c:pt>
                <c:pt idx="571" formatCode="#,##0">
                  <c:v>1841</c:v>
                </c:pt>
                <c:pt idx="572" formatCode="#,##0">
                  <c:v>1842</c:v>
                </c:pt>
                <c:pt idx="573" formatCode="#,##0">
                  <c:v>1843</c:v>
                </c:pt>
                <c:pt idx="574" formatCode="#,##0">
                  <c:v>1844</c:v>
                </c:pt>
                <c:pt idx="575" formatCode="#,##0">
                  <c:v>1845</c:v>
                </c:pt>
                <c:pt idx="576" formatCode="#,##0">
                  <c:v>1846</c:v>
                </c:pt>
                <c:pt idx="577" formatCode="#,##0">
                  <c:v>1847</c:v>
                </c:pt>
                <c:pt idx="578" formatCode="#,##0">
                  <c:v>1848</c:v>
                </c:pt>
                <c:pt idx="579" formatCode="#,##0">
                  <c:v>1849</c:v>
                </c:pt>
                <c:pt idx="580" formatCode="#,##0">
                  <c:v>1850</c:v>
                </c:pt>
                <c:pt idx="581" formatCode="#,##0">
                  <c:v>1851</c:v>
                </c:pt>
                <c:pt idx="582" formatCode="#,##0">
                  <c:v>1852</c:v>
                </c:pt>
                <c:pt idx="583" formatCode="#,##0">
                  <c:v>1853</c:v>
                </c:pt>
                <c:pt idx="584" formatCode="#,##0">
                  <c:v>1854</c:v>
                </c:pt>
                <c:pt idx="585" formatCode="#,##0">
                  <c:v>1855</c:v>
                </c:pt>
                <c:pt idx="586" formatCode="#,##0">
                  <c:v>1856</c:v>
                </c:pt>
                <c:pt idx="587" formatCode="#,##0">
                  <c:v>1857</c:v>
                </c:pt>
                <c:pt idx="588" formatCode="#,##0">
                  <c:v>1858</c:v>
                </c:pt>
                <c:pt idx="589" formatCode="#,##0">
                  <c:v>1859</c:v>
                </c:pt>
                <c:pt idx="590" formatCode="#,##0">
                  <c:v>1860</c:v>
                </c:pt>
                <c:pt idx="591" formatCode="#,##0">
                  <c:v>1861</c:v>
                </c:pt>
                <c:pt idx="592" formatCode="#,##0">
                  <c:v>1862</c:v>
                </c:pt>
                <c:pt idx="593" formatCode="#,##0">
                  <c:v>1863</c:v>
                </c:pt>
                <c:pt idx="594" formatCode="#,##0">
                  <c:v>1864</c:v>
                </c:pt>
                <c:pt idx="595" formatCode="#,##0">
                  <c:v>1865</c:v>
                </c:pt>
                <c:pt idx="596" formatCode="#,##0">
                  <c:v>1866</c:v>
                </c:pt>
                <c:pt idx="597" formatCode="#,##0">
                  <c:v>1867</c:v>
                </c:pt>
                <c:pt idx="598" formatCode="#,##0">
                  <c:v>1868</c:v>
                </c:pt>
                <c:pt idx="599" formatCode="#,##0">
                  <c:v>1869</c:v>
                </c:pt>
                <c:pt idx="600" formatCode="#,##0">
                  <c:v>1870</c:v>
                </c:pt>
                <c:pt idx="601" formatCode="#,##0">
                  <c:v>1871</c:v>
                </c:pt>
                <c:pt idx="602" formatCode="#,##0">
                  <c:v>1872</c:v>
                </c:pt>
                <c:pt idx="603" formatCode="#,##0">
                  <c:v>1873</c:v>
                </c:pt>
                <c:pt idx="604" formatCode="#,##0">
                  <c:v>1874</c:v>
                </c:pt>
                <c:pt idx="605" formatCode="#,##0">
                  <c:v>1875</c:v>
                </c:pt>
                <c:pt idx="606" formatCode="#,##0">
                  <c:v>1876</c:v>
                </c:pt>
                <c:pt idx="607" formatCode="#,##0">
                  <c:v>1877</c:v>
                </c:pt>
                <c:pt idx="608" formatCode="#,##0">
                  <c:v>1878</c:v>
                </c:pt>
                <c:pt idx="609" formatCode="#,##0">
                  <c:v>1879</c:v>
                </c:pt>
                <c:pt idx="610" formatCode="#,##0">
                  <c:v>1880</c:v>
                </c:pt>
                <c:pt idx="611" formatCode="#,##0">
                  <c:v>1881</c:v>
                </c:pt>
                <c:pt idx="612" formatCode="#,##0">
                  <c:v>1882</c:v>
                </c:pt>
                <c:pt idx="613" formatCode="#,##0">
                  <c:v>1883</c:v>
                </c:pt>
                <c:pt idx="614" formatCode="#,##0">
                  <c:v>1884</c:v>
                </c:pt>
                <c:pt idx="615" formatCode="#,##0">
                  <c:v>1885</c:v>
                </c:pt>
                <c:pt idx="616" formatCode="#,##0">
                  <c:v>1886</c:v>
                </c:pt>
                <c:pt idx="617" formatCode="#,##0">
                  <c:v>1887</c:v>
                </c:pt>
                <c:pt idx="618" formatCode="#,##0">
                  <c:v>1888</c:v>
                </c:pt>
                <c:pt idx="619" formatCode="#,##0">
                  <c:v>1889</c:v>
                </c:pt>
                <c:pt idx="620" formatCode="#,##0">
                  <c:v>1890</c:v>
                </c:pt>
                <c:pt idx="621" formatCode="#,##0">
                  <c:v>1891</c:v>
                </c:pt>
                <c:pt idx="622" formatCode="#,##0">
                  <c:v>1892</c:v>
                </c:pt>
                <c:pt idx="623" formatCode="#,##0">
                  <c:v>1893</c:v>
                </c:pt>
                <c:pt idx="624" formatCode="#,##0">
                  <c:v>1894</c:v>
                </c:pt>
                <c:pt idx="625" formatCode="#,##0">
                  <c:v>1895</c:v>
                </c:pt>
                <c:pt idx="626" formatCode="#,##0">
                  <c:v>1896</c:v>
                </c:pt>
                <c:pt idx="627" formatCode="#,##0">
                  <c:v>1897</c:v>
                </c:pt>
                <c:pt idx="628" formatCode="#,##0">
                  <c:v>1898</c:v>
                </c:pt>
                <c:pt idx="629" formatCode="#,##0">
                  <c:v>1899</c:v>
                </c:pt>
                <c:pt idx="630" formatCode="#,##0">
                  <c:v>1900</c:v>
                </c:pt>
                <c:pt idx="631" formatCode="#,##0">
                  <c:v>1901</c:v>
                </c:pt>
                <c:pt idx="632" formatCode="#,##0">
                  <c:v>1902</c:v>
                </c:pt>
                <c:pt idx="633" formatCode="#,##0">
                  <c:v>1903</c:v>
                </c:pt>
                <c:pt idx="634" formatCode="#,##0">
                  <c:v>1904</c:v>
                </c:pt>
                <c:pt idx="635" formatCode="#,##0">
                  <c:v>1905</c:v>
                </c:pt>
                <c:pt idx="636" formatCode="#,##0">
                  <c:v>1906</c:v>
                </c:pt>
                <c:pt idx="637" formatCode="#,##0">
                  <c:v>1907</c:v>
                </c:pt>
                <c:pt idx="638" formatCode="#,##0">
                  <c:v>1908</c:v>
                </c:pt>
                <c:pt idx="639" formatCode="#,##0">
                  <c:v>1909</c:v>
                </c:pt>
                <c:pt idx="640" formatCode="#,##0">
                  <c:v>1910</c:v>
                </c:pt>
                <c:pt idx="641" formatCode="#,##0">
                  <c:v>1911</c:v>
                </c:pt>
                <c:pt idx="642" formatCode="#,##0">
                  <c:v>1912</c:v>
                </c:pt>
                <c:pt idx="643" formatCode="#,##0">
                  <c:v>1913</c:v>
                </c:pt>
                <c:pt idx="644" formatCode="#,##0">
                  <c:v>1914</c:v>
                </c:pt>
                <c:pt idx="645" formatCode="#,##0">
                  <c:v>1915</c:v>
                </c:pt>
                <c:pt idx="646" formatCode="#,##0">
                  <c:v>1916</c:v>
                </c:pt>
                <c:pt idx="647" formatCode="#,##0">
                  <c:v>1917</c:v>
                </c:pt>
                <c:pt idx="648" formatCode="#,##0">
                  <c:v>1918</c:v>
                </c:pt>
                <c:pt idx="649" formatCode="#,##0">
                  <c:v>1919</c:v>
                </c:pt>
                <c:pt idx="650" formatCode="#,##0">
                  <c:v>1920</c:v>
                </c:pt>
                <c:pt idx="651" formatCode="#,##0">
                  <c:v>1921</c:v>
                </c:pt>
                <c:pt idx="652" formatCode="#,##0">
                  <c:v>1922</c:v>
                </c:pt>
                <c:pt idx="653" formatCode="#,##0">
                  <c:v>1923</c:v>
                </c:pt>
                <c:pt idx="654" formatCode="#,##0">
                  <c:v>1924</c:v>
                </c:pt>
                <c:pt idx="655" formatCode="#,##0">
                  <c:v>1925</c:v>
                </c:pt>
                <c:pt idx="656" formatCode="#,##0">
                  <c:v>1926</c:v>
                </c:pt>
                <c:pt idx="657" formatCode="#,##0">
                  <c:v>1927</c:v>
                </c:pt>
                <c:pt idx="658" formatCode="#,##0">
                  <c:v>1928</c:v>
                </c:pt>
                <c:pt idx="659" formatCode="#,##0">
                  <c:v>1929</c:v>
                </c:pt>
                <c:pt idx="660" formatCode="#,##0">
                  <c:v>1930</c:v>
                </c:pt>
                <c:pt idx="661" formatCode="#,##0">
                  <c:v>1931</c:v>
                </c:pt>
                <c:pt idx="662" formatCode="#,##0">
                  <c:v>1932</c:v>
                </c:pt>
                <c:pt idx="663" formatCode="#,##0">
                  <c:v>1933</c:v>
                </c:pt>
                <c:pt idx="664" formatCode="#,##0">
                  <c:v>1934</c:v>
                </c:pt>
                <c:pt idx="665" formatCode="#,##0">
                  <c:v>1935</c:v>
                </c:pt>
                <c:pt idx="666" formatCode="#,##0">
                  <c:v>1936</c:v>
                </c:pt>
                <c:pt idx="667" formatCode="#,##0">
                  <c:v>1937</c:v>
                </c:pt>
                <c:pt idx="668" formatCode="#,##0">
                  <c:v>1938</c:v>
                </c:pt>
                <c:pt idx="669" formatCode="#,##0">
                  <c:v>1939</c:v>
                </c:pt>
                <c:pt idx="670" formatCode="#,##0">
                  <c:v>1940</c:v>
                </c:pt>
                <c:pt idx="671" formatCode="#,##0">
                  <c:v>1941</c:v>
                </c:pt>
                <c:pt idx="672" formatCode="#,##0">
                  <c:v>1942</c:v>
                </c:pt>
                <c:pt idx="673" formatCode="#,##0">
                  <c:v>1943</c:v>
                </c:pt>
                <c:pt idx="674" formatCode="#,##0">
                  <c:v>1944</c:v>
                </c:pt>
                <c:pt idx="675" formatCode="#,##0">
                  <c:v>1945</c:v>
                </c:pt>
                <c:pt idx="676" formatCode="#,##0">
                  <c:v>1946</c:v>
                </c:pt>
                <c:pt idx="677" formatCode="#,##0">
                  <c:v>1947</c:v>
                </c:pt>
                <c:pt idx="678" formatCode="#,##0">
                  <c:v>1948</c:v>
                </c:pt>
                <c:pt idx="679" formatCode="#,##0">
                  <c:v>1949</c:v>
                </c:pt>
                <c:pt idx="680" formatCode="#,##0">
                  <c:v>1950</c:v>
                </c:pt>
                <c:pt idx="681" formatCode="#,##0">
                  <c:v>1951</c:v>
                </c:pt>
                <c:pt idx="682" formatCode="#,##0">
                  <c:v>1952</c:v>
                </c:pt>
                <c:pt idx="683" formatCode="#,##0">
                  <c:v>1953</c:v>
                </c:pt>
                <c:pt idx="684" formatCode="#,##0">
                  <c:v>1954</c:v>
                </c:pt>
                <c:pt idx="685" formatCode="#,##0">
                  <c:v>1955</c:v>
                </c:pt>
                <c:pt idx="686" formatCode="#,##0">
                  <c:v>1956</c:v>
                </c:pt>
                <c:pt idx="687" formatCode="#,##0">
                  <c:v>1957</c:v>
                </c:pt>
                <c:pt idx="688" formatCode="#,##0">
                  <c:v>1958</c:v>
                </c:pt>
                <c:pt idx="689" formatCode="#,##0">
                  <c:v>1959</c:v>
                </c:pt>
                <c:pt idx="690" formatCode="#,##0">
                  <c:v>1960</c:v>
                </c:pt>
                <c:pt idx="691" formatCode="#,##0">
                  <c:v>1961</c:v>
                </c:pt>
                <c:pt idx="692" formatCode="#,##0">
                  <c:v>1962</c:v>
                </c:pt>
                <c:pt idx="693" formatCode="#,##0">
                  <c:v>1963</c:v>
                </c:pt>
                <c:pt idx="694" formatCode="#,##0">
                  <c:v>1964</c:v>
                </c:pt>
                <c:pt idx="695" formatCode="#,##0">
                  <c:v>1965</c:v>
                </c:pt>
                <c:pt idx="696" formatCode="#,##0">
                  <c:v>1966</c:v>
                </c:pt>
                <c:pt idx="697" formatCode="#,##0">
                  <c:v>1967</c:v>
                </c:pt>
                <c:pt idx="698" formatCode="#,##0">
                  <c:v>1968</c:v>
                </c:pt>
                <c:pt idx="699" formatCode="#,##0">
                  <c:v>1969</c:v>
                </c:pt>
                <c:pt idx="700" formatCode="#,##0">
                  <c:v>1970</c:v>
                </c:pt>
                <c:pt idx="701" formatCode="#,##0">
                  <c:v>1971</c:v>
                </c:pt>
                <c:pt idx="702" formatCode="#,##0">
                  <c:v>1972</c:v>
                </c:pt>
                <c:pt idx="703" formatCode="#,##0">
                  <c:v>1973</c:v>
                </c:pt>
                <c:pt idx="704" formatCode="#,##0">
                  <c:v>1974</c:v>
                </c:pt>
                <c:pt idx="705" formatCode="#,##0">
                  <c:v>1975</c:v>
                </c:pt>
                <c:pt idx="706" formatCode="#,##0">
                  <c:v>1976</c:v>
                </c:pt>
                <c:pt idx="707" formatCode="#,##0">
                  <c:v>1977</c:v>
                </c:pt>
                <c:pt idx="708" formatCode="#,##0">
                  <c:v>1978</c:v>
                </c:pt>
                <c:pt idx="709" formatCode="#,##0">
                  <c:v>1979</c:v>
                </c:pt>
                <c:pt idx="710" formatCode="#,##0">
                  <c:v>1980</c:v>
                </c:pt>
                <c:pt idx="711" formatCode="#,##0">
                  <c:v>1981</c:v>
                </c:pt>
                <c:pt idx="712" formatCode="#,##0">
                  <c:v>1982</c:v>
                </c:pt>
                <c:pt idx="713" formatCode="#,##0">
                  <c:v>1983</c:v>
                </c:pt>
                <c:pt idx="714" formatCode="#,##0">
                  <c:v>1984</c:v>
                </c:pt>
                <c:pt idx="715" formatCode="#,##0">
                  <c:v>1985</c:v>
                </c:pt>
                <c:pt idx="716" formatCode="#,##0">
                  <c:v>1986</c:v>
                </c:pt>
                <c:pt idx="717" formatCode="#,##0">
                  <c:v>1987</c:v>
                </c:pt>
                <c:pt idx="718" formatCode="#,##0">
                  <c:v>1988</c:v>
                </c:pt>
                <c:pt idx="719" formatCode="#,##0">
                  <c:v>1989</c:v>
                </c:pt>
                <c:pt idx="720" formatCode="#,##0">
                  <c:v>1990</c:v>
                </c:pt>
                <c:pt idx="721" formatCode="#,##0">
                  <c:v>1991</c:v>
                </c:pt>
                <c:pt idx="722" formatCode="#,##0">
                  <c:v>1992</c:v>
                </c:pt>
                <c:pt idx="723" formatCode="#,##0">
                  <c:v>1993</c:v>
                </c:pt>
                <c:pt idx="724" formatCode="#,##0">
                  <c:v>1994</c:v>
                </c:pt>
                <c:pt idx="725" formatCode="#,##0">
                  <c:v>1995</c:v>
                </c:pt>
                <c:pt idx="726" formatCode="#,##0">
                  <c:v>1996</c:v>
                </c:pt>
                <c:pt idx="727" formatCode="#,##0">
                  <c:v>1997</c:v>
                </c:pt>
                <c:pt idx="728" formatCode="#,##0">
                  <c:v>1998</c:v>
                </c:pt>
                <c:pt idx="729" formatCode="#,##0">
                  <c:v>1999</c:v>
                </c:pt>
                <c:pt idx="730" formatCode="#,##0">
                  <c:v>2000</c:v>
                </c:pt>
              </c:numCache>
            </c:numRef>
          </c:cat>
          <c:val>
            <c:numRef>
              <c:f>Sheet1!$T$3:$T$733</c:f>
              <c:numCache>
                <c:formatCode>General</c:formatCode>
                <c:ptCount val="731"/>
                <c:pt idx="536" formatCode="#,##0">
                  <c:v>0</c:v>
                </c:pt>
                <c:pt idx="537" formatCode="#,##0">
                  <c:v>1839.7916789143719</c:v>
                </c:pt>
                <c:pt idx="538" formatCode="#,##0">
                  <c:v>1639.6153482880841</c:v>
                </c:pt>
                <c:pt idx="539" formatCode="#,##0">
                  <c:v>0</c:v>
                </c:pt>
                <c:pt idx="540" formatCode="#,##0">
                  <c:v>0</c:v>
                </c:pt>
                <c:pt idx="541" formatCode="#,##0">
                  <c:v>0</c:v>
                </c:pt>
                <c:pt idx="542" formatCode="#,##0">
                  <c:v>0</c:v>
                </c:pt>
                <c:pt idx="543" formatCode="#,##0">
                  <c:v>0</c:v>
                </c:pt>
                <c:pt idx="544" formatCode="#,##0">
                  <c:v>0</c:v>
                </c:pt>
                <c:pt idx="545" formatCode="#,##0">
                  <c:v>1876.465787006744</c:v>
                </c:pt>
                <c:pt idx="546" formatCode="#,##0">
                  <c:v>1787.6216612044279</c:v>
                </c:pt>
                <c:pt idx="547" formatCode="#,##0">
                  <c:v>1805.142906062599</c:v>
                </c:pt>
                <c:pt idx="548" formatCode="#,##0">
                  <c:v>1833.6247100644459</c:v>
                </c:pt>
                <c:pt idx="549" formatCode="#,##0">
                  <c:v>1749.1779314678261</c:v>
                </c:pt>
                <c:pt idx="550" formatCode="#,##0">
                  <c:v>1873.5159072685319</c:v>
                </c:pt>
                <c:pt idx="551" formatCode="#,##0">
                  <c:v>1836.311772965174</c:v>
                </c:pt>
                <c:pt idx="552" formatCode="#,##0">
                  <c:v>1853.3161122222159</c:v>
                </c:pt>
                <c:pt idx="553" formatCode="#,##0">
                  <c:v>1944.643412500872</c:v>
                </c:pt>
                <c:pt idx="554" formatCode="#,##0">
                  <c:v>1931.2351584563539</c:v>
                </c:pt>
                <c:pt idx="555" formatCode="#,##0">
                  <c:v>1882.4705057431661</c:v>
                </c:pt>
                <c:pt idx="556" formatCode="#,##0">
                  <c:v>1912.2270671991459</c:v>
                </c:pt>
                <c:pt idx="557" formatCode="#,##0">
                  <c:v>2024.683738618445</c:v>
                </c:pt>
                <c:pt idx="558" formatCode="#,##0">
                  <c:v>2068.080883321963</c:v>
                </c:pt>
                <c:pt idx="559" formatCode="#,##0">
                  <c:v>2071.556908028218</c:v>
                </c:pt>
                <c:pt idx="560" formatCode="#,##0">
                  <c:v>1892.7012736979109</c:v>
                </c:pt>
                <c:pt idx="561" formatCode="#,##0">
                  <c:v>2033.681236948745</c:v>
                </c:pt>
                <c:pt idx="562" formatCode="#,##0">
                  <c:v>2128.9156203018861</c:v>
                </c:pt>
                <c:pt idx="563" formatCode="#,##0">
                  <c:v>2081.3864000488911</c:v>
                </c:pt>
                <c:pt idx="564" formatCode="#,##0">
                  <c:v>2099.8482361290121</c:v>
                </c:pt>
                <c:pt idx="565" formatCode="#,##0">
                  <c:v>2093.751605412966</c:v>
                </c:pt>
                <c:pt idx="566" formatCode="#,##0">
                  <c:v>2162.719724699281</c:v>
                </c:pt>
                <c:pt idx="567" formatCode="#,##0">
                  <c:v>2213.440739864307</c:v>
                </c:pt>
                <c:pt idx="568" formatCode="#,##0">
                  <c:v>2236.6076794413002</c:v>
                </c:pt>
                <c:pt idx="569" formatCode="#,##0">
                  <c:v>2235.8108943289508</c:v>
                </c:pt>
                <c:pt idx="570" formatCode="#,##0">
                  <c:v>2257.170517158756</c:v>
                </c:pt>
                <c:pt idx="571" formatCode="#,##0">
                  <c:v>2279.3762537120119</c:v>
                </c:pt>
                <c:pt idx="572" formatCode="#,##0">
                  <c:v>2223.83064784518</c:v>
                </c:pt>
                <c:pt idx="573" formatCode="#,##0">
                  <c:v>2185.2306005993819</c:v>
                </c:pt>
                <c:pt idx="574" formatCode="#,##0">
                  <c:v>2205.6988345085711</c:v>
                </c:pt>
                <c:pt idx="575" formatCode="#,##0">
                  <c:v>2189.7336081512899</c:v>
                </c:pt>
                <c:pt idx="576" formatCode="#,##0">
                  <c:v>2193.4419207542351</c:v>
                </c:pt>
                <c:pt idx="577" formatCode="#,##0">
                  <c:v>2208.214426389954</c:v>
                </c:pt>
                <c:pt idx="578" formatCode="#,##0">
                  <c:v>2244.5768525436051</c:v>
                </c:pt>
                <c:pt idx="579" formatCode="#,##0">
                  <c:v>2311.1783105599911</c:v>
                </c:pt>
                <c:pt idx="580" formatCode="#,##0">
                  <c:v>2354.6904529019221</c:v>
                </c:pt>
                <c:pt idx="581" formatCode="#,##0">
                  <c:v>2388.4403767116978</c:v>
                </c:pt>
                <c:pt idx="582" formatCode="#,##0">
                  <c:v>2361.3097734660382</c:v>
                </c:pt>
                <c:pt idx="583" formatCode="#,##0">
                  <c:v>2308.181288983254</c:v>
                </c:pt>
                <c:pt idx="584" formatCode="#,##0">
                  <c:v>2449.0151931854011</c:v>
                </c:pt>
                <c:pt idx="585" formatCode="#,##0">
                  <c:v>2382.056041850758</c:v>
                </c:pt>
                <c:pt idx="586" formatCode="#,##0">
                  <c:v>2477.3655580125978</c:v>
                </c:pt>
                <c:pt idx="587" formatCode="#,##0">
                  <c:v>2434.1472194391831</c:v>
                </c:pt>
                <c:pt idx="588" formatCode="#,##0">
                  <c:v>2367.3804239491169</c:v>
                </c:pt>
                <c:pt idx="589" formatCode="#,##0">
                  <c:v>2282.8985414958361</c:v>
                </c:pt>
                <c:pt idx="590" formatCode="#,##0">
                  <c:v>2392.164272239756</c:v>
                </c:pt>
                <c:pt idx="591" formatCode="#,##0">
                  <c:v>2326.694791313766</c:v>
                </c:pt>
                <c:pt idx="592" formatCode="#,##0">
                  <c:v>2418.402189091662</c:v>
                </c:pt>
                <c:pt idx="593" formatCode="#,##0">
                  <c:v>2463.4096594252228</c:v>
                </c:pt>
                <c:pt idx="594" formatCode="#,##0">
                  <c:v>2560.9447162162619</c:v>
                </c:pt>
                <c:pt idx="595" formatCode="#,##0">
                  <c:v>2565.6705584523979</c:v>
                </c:pt>
                <c:pt idx="596" formatCode="#,##0">
                  <c:v>2661.801245163645</c:v>
                </c:pt>
                <c:pt idx="597" formatCode="#,##0">
                  <c:v>2571.241623894291</c:v>
                </c:pt>
                <c:pt idx="598" formatCode="#,##0">
                  <c:v>2587.042886931486</c:v>
                </c:pt>
                <c:pt idx="599" formatCode="#,##0">
                  <c:v>2670.7787358222449</c:v>
                </c:pt>
                <c:pt idx="600" formatCode="#,##0">
                  <c:v>2755.2250480368421</c:v>
                </c:pt>
                <c:pt idx="601" formatCode="#,##0">
                  <c:v>2738.3545435353758</c:v>
                </c:pt>
                <c:pt idx="602" formatCode="#,##0">
                  <c:v>2768.5136407288228</c:v>
                </c:pt>
                <c:pt idx="603" formatCode="#,##0">
                  <c:v>2825.2656301492698</c:v>
                </c:pt>
                <c:pt idx="604" formatCode="#,##0">
                  <c:v>2720.9050166904772</c:v>
                </c:pt>
                <c:pt idx="605" formatCode="#,##0">
                  <c:v>2876.3491209483609</c:v>
                </c:pt>
                <c:pt idx="606" formatCode="#,##0">
                  <c:v>2883.4445670499799</c:v>
                </c:pt>
                <c:pt idx="607" formatCode="#,##0">
                  <c:v>2917.6738069865082</c:v>
                </c:pt>
                <c:pt idx="608" formatCode="#,##0">
                  <c:v>2909.4275265787778</c:v>
                </c:pt>
                <c:pt idx="609" formatCode="#,##0">
                  <c:v>2769.0115500869802</c:v>
                </c:pt>
                <c:pt idx="610" formatCode="#,##0">
                  <c:v>2927.3858316322512</c:v>
                </c:pt>
                <c:pt idx="611" formatCode="#,##0">
                  <c:v>2944.736976539451</c:v>
                </c:pt>
                <c:pt idx="612" formatCode="#,##0">
                  <c:v>2985.1723467959919</c:v>
                </c:pt>
                <c:pt idx="613" formatCode="#,##0">
                  <c:v>3170.0316922123338</c:v>
                </c:pt>
                <c:pt idx="614" formatCode="#,##0">
                  <c:v>3190.468484517753</c:v>
                </c:pt>
                <c:pt idx="615" formatCode="#,##0">
                  <c:v>3222.869556606383</c:v>
                </c:pt>
                <c:pt idx="616" formatCode="#,##0">
                  <c:v>3234.5909985700309</c:v>
                </c:pt>
                <c:pt idx="617" formatCode="#,##0">
                  <c:v>3276.9477040872798</c:v>
                </c:pt>
                <c:pt idx="618" formatCode="#,##0">
                  <c:v>3281.8598889065611</c:v>
                </c:pt>
                <c:pt idx="619" formatCode="#,##0">
                  <c:v>3356.4344148804798</c:v>
                </c:pt>
                <c:pt idx="620" formatCode="#,##0">
                  <c:v>3186.20928096855</c:v>
                </c:pt>
                <c:pt idx="621" formatCode="#,##0">
                  <c:v>3158.5028496107502</c:v>
                </c:pt>
                <c:pt idx="622" formatCode="#,##0">
                  <c:v>3218.7112856786848</c:v>
                </c:pt>
                <c:pt idx="623" formatCode="#,##0">
                  <c:v>3149.3105808130299</c:v>
                </c:pt>
                <c:pt idx="624" formatCode="#,##0">
                  <c:v>3292.24302056938</c:v>
                </c:pt>
                <c:pt idx="625" formatCode="#,##0">
                  <c:v>3270.2606585034519</c:v>
                </c:pt>
                <c:pt idx="626" formatCode="#,##0">
                  <c:v>3362.2063377142981</c:v>
                </c:pt>
                <c:pt idx="627" formatCode="#,##0">
                  <c:v>3400.5709752953248</c:v>
                </c:pt>
                <c:pt idx="628" formatCode="#,##0">
                  <c:v>3407.038611475718</c:v>
                </c:pt>
                <c:pt idx="629" formatCode="#,##0">
                  <c:v>3410.4529424421612</c:v>
                </c:pt>
                <c:pt idx="630" formatCode="#,##0">
                  <c:v>3328.9614376745699</c:v>
                </c:pt>
                <c:pt idx="631" formatCode="#,##0">
                  <c:v>3440.4398645979481</c:v>
                </c:pt>
                <c:pt idx="632" formatCode="#,##0">
                  <c:v>3532.2715297735049</c:v>
                </c:pt>
                <c:pt idx="633" formatCode="#,##0">
                  <c:v>3478.0004686502848</c:v>
                </c:pt>
                <c:pt idx="634" formatCode="#,##0">
                  <c:v>3475.9912730216502</c:v>
                </c:pt>
                <c:pt idx="635" formatCode="#,##0">
                  <c:v>3597.7291724203078</c:v>
                </c:pt>
                <c:pt idx="636" formatCode="#,##0">
                  <c:v>3620.0714332260882</c:v>
                </c:pt>
                <c:pt idx="637" formatCode="#,##0">
                  <c:v>3508.3359503972051</c:v>
                </c:pt>
                <c:pt idx="638" formatCode="#,##0">
                  <c:v>3530.8259209979042</c:v>
                </c:pt>
                <c:pt idx="639" formatCode="#,##0">
                  <c:v>3671.254266286061</c:v>
                </c:pt>
                <c:pt idx="640" formatCode="#,##0">
                  <c:v>3782.9472092984952</c:v>
                </c:pt>
                <c:pt idx="641" formatCode="#,##0">
                  <c:v>3862.7039086884001</c:v>
                </c:pt>
                <c:pt idx="642" formatCode="#,##0">
                  <c:v>3918.0594325100578</c:v>
                </c:pt>
                <c:pt idx="643" formatCode="#,##0">
                  <c:v>4048.5074626865671</c:v>
                </c:pt>
                <c:pt idx="644" formatCode="#,##0">
                  <c:v>3868.283415644416</c:v>
                </c:pt>
                <c:pt idx="645" formatCode="#,##0">
                  <c:v>3925.6810007818608</c:v>
                </c:pt>
                <c:pt idx="646" formatCode="#,##0">
                  <c:v>3956.1870779619398</c:v>
                </c:pt>
                <c:pt idx="647" formatCode="#,##0">
                  <c:v>3626.6133152990678</c:v>
                </c:pt>
                <c:pt idx="648" formatCode="#,##0">
                  <c:v>3352.2193424170619</c:v>
                </c:pt>
                <c:pt idx="649" formatCode="#,##0">
                  <c:v>4121.8839088905224</c:v>
                </c:pt>
                <c:pt idx="650" formatCode="#,##0">
                  <c:v>4219.9021612149518</c:v>
                </c:pt>
                <c:pt idx="651" formatCode="#,##0">
                  <c:v>4431.3964744979103</c:v>
                </c:pt>
                <c:pt idx="652" formatCode="#,##0">
                  <c:v>4599.2150170648456</c:v>
                </c:pt>
                <c:pt idx="653" formatCode="#,##0">
                  <c:v>4634.9986013986017</c:v>
                </c:pt>
                <c:pt idx="654" formatCode="#,##0">
                  <c:v>4895.4949063876657</c:v>
                </c:pt>
                <c:pt idx="655" formatCode="#,##0">
                  <c:v>5030.9767852294262</c:v>
                </c:pt>
                <c:pt idx="656" formatCode="#,##0">
                  <c:v>5357.7593360995852</c:v>
                </c:pt>
                <c:pt idx="657" formatCode="#,##0">
                  <c:v>5504.1981256599802</c:v>
                </c:pt>
                <c:pt idx="658" formatCode="#,##0">
                  <c:v>5719.598906107567</c:v>
                </c:pt>
                <c:pt idx="659" formatCode="#,##0">
                  <c:v>5688.7907992803875</c:v>
                </c:pt>
                <c:pt idx="660" formatCode="#,##0">
                  <c:v>5602.5304414003049</c:v>
                </c:pt>
                <c:pt idx="661" formatCode="#,##0">
                  <c:v>5185.0493811726456</c:v>
                </c:pt>
                <c:pt idx="662" formatCode="#,##0">
                  <c:v>5035.2388280192044</c:v>
                </c:pt>
                <c:pt idx="663" formatCode="#,##0">
                  <c:v>4956.4623042369776</c:v>
                </c:pt>
                <c:pt idx="664" formatCode="#,##0">
                  <c:v>4804.9070854813572</c:v>
                </c:pt>
                <c:pt idx="665" formatCode="#,##0">
                  <c:v>4929.4557742470924</c:v>
                </c:pt>
                <c:pt idx="666" formatCode="#,##0">
                  <c:v>5189.6788398309072</c:v>
                </c:pt>
                <c:pt idx="667" formatCode="#,##0">
                  <c:v>5432.6968252122342</c:v>
                </c:pt>
                <c:pt idx="668" formatCode="#,##0">
                  <c:v>5249.6010362694296</c:v>
                </c:pt>
                <c:pt idx="669" formatCode="#,##0">
                  <c:v>5543.9768845365516</c:v>
                </c:pt>
                <c:pt idx="670" formatCode="#,##0">
                  <c:v>4831.3599504448703</c:v>
                </c:pt>
                <c:pt idx="671" formatCode="#,##0">
                  <c:v>4531.2000892259648</c:v>
                </c:pt>
                <c:pt idx="672" formatCode="#,##0">
                  <c:v>4106.728599867286</c:v>
                </c:pt>
                <c:pt idx="673" formatCode="#,##0">
                  <c:v>3980.5185103811932</c:v>
                </c:pt>
                <c:pt idx="674" formatCode="#,##0">
                  <c:v>2649.17384196185</c:v>
                </c:pt>
                <c:pt idx="675" formatCode="#,##0">
                  <c:v>2686.259447203628</c:v>
                </c:pt>
                <c:pt idx="676" formatCode="#,##0">
                  <c:v>4456.6282894736896</c:v>
                </c:pt>
                <c:pt idx="677" formatCode="#,##0">
                  <c:v>5048.0789200415356</c:v>
                </c:pt>
                <c:pt idx="678" formatCode="#,##0">
                  <c:v>5490.2040816326526</c:v>
                </c:pt>
                <c:pt idx="679" formatCode="#,##0">
                  <c:v>5880.474085978296</c:v>
                </c:pt>
                <c:pt idx="680" formatCode="#,##0">
                  <c:v>5995.8473403203398</c:v>
                </c:pt>
                <c:pt idx="681" formatCode="#,##0">
                  <c:v>6032.1512081060009</c:v>
                </c:pt>
                <c:pt idx="682" formatCode="#,##0">
                  <c:v>6083.7988826815636</c:v>
                </c:pt>
                <c:pt idx="683" formatCode="#,##0">
                  <c:v>6542.0240137221272</c:v>
                </c:pt>
                <c:pt idx="684" formatCode="#,##0">
                  <c:v>6906.4619442351159</c:v>
                </c:pt>
                <c:pt idx="685" formatCode="#,##0">
                  <c:v>7325.7371407310884</c:v>
                </c:pt>
                <c:pt idx="686" formatCode="#,##0">
                  <c:v>7499.4489346069058</c:v>
                </c:pt>
                <c:pt idx="687" formatCode="#,##0">
                  <c:v>7613.821875566844</c:v>
                </c:pt>
                <c:pt idx="688" formatCode="#,##0">
                  <c:v>7481.9880218110302</c:v>
                </c:pt>
                <c:pt idx="689" formatCode="#,##0">
                  <c:v>7736.4293267536141</c:v>
                </c:pt>
                <c:pt idx="690" formatCode="#,##0">
                  <c:v>8288.7747104415212</c:v>
                </c:pt>
                <c:pt idx="691" formatCode="#,##0">
                  <c:v>8202.7154764973802</c:v>
                </c:pt>
                <c:pt idx="692" formatCode="#,##0">
                  <c:v>8642.7421404965698</c:v>
                </c:pt>
                <c:pt idx="693" formatCode="#,##0">
                  <c:v>8833.6676696756822</c:v>
                </c:pt>
                <c:pt idx="694" formatCode="#,##0">
                  <c:v>9438.8453608247437</c:v>
                </c:pt>
                <c:pt idx="695" formatCode="#,##0">
                  <c:v>9797.0389652647846</c:v>
                </c:pt>
                <c:pt idx="696" formatCode="#,##0">
                  <c:v>9936.0899237253998</c:v>
                </c:pt>
                <c:pt idx="697" formatCode="#,##0">
                  <c:v>10341.112963403981</c:v>
                </c:pt>
                <c:pt idx="698" formatCode="#,##0">
                  <c:v>10893.2107496464</c:v>
                </c:pt>
                <c:pt idx="699" formatCode="#,##0">
                  <c:v>11462.130039617799</c:v>
                </c:pt>
                <c:pt idx="700" formatCode="#,##0">
                  <c:v>11967.081031307551</c:v>
                </c:pt>
                <c:pt idx="701" formatCode="#,##0">
                  <c:v>12319.160224344399</c:v>
                </c:pt>
                <c:pt idx="702" formatCode="#,##0">
                  <c:v>12597.074268567139</c:v>
                </c:pt>
                <c:pt idx="703" formatCode="#,##0">
                  <c:v>13081.63417175175</c:v>
                </c:pt>
                <c:pt idx="704" formatCode="#,##0">
                  <c:v>13495.015875359961</c:v>
                </c:pt>
                <c:pt idx="705" formatCode="#,##0">
                  <c:v>13367.20351390922</c:v>
                </c:pt>
                <c:pt idx="706" formatCode="#,##0">
                  <c:v>13881.797720177159</c:v>
                </c:pt>
                <c:pt idx="707" formatCode="#,##0">
                  <c:v>14173.787528868361</c:v>
                </c:pt>
                <c:pt idx="708" formatCode="#,##0">
                  <c:v>14421.694526149649</c:v>
                </c:pt>
                <c:pt idx="709" formatCode="#,##0">
                  <c:v>14643.08108878438</c:v>
                </c:pt>
                <c:pt idx="710" formatCode="#,##0">
                  <c:v>14700.240316652529</c:v>
                </c:pt>
                <c:pt idx="711" formatCode="#,##0">
                  <c:v>14524.11033901874</c:v>
                </c:pt>
                <c:pt idx="712" formatCode="#,##0">
                  <c:v>14289.8965902739</c:v>
                </c:pt>
                <c:pt idx="713" formatCode="#,##0">
                  <c:v>14477.5890868597</c:v>
                </c:pt>
                <c:pt idx="714" formatCode="#,##0">
                  <c:v>14896.6234486584</c:v>
                </c:pt>
                <c:pt idx="715" formatCode="#,##0">
                  <c:v>15286.443953616799</c:v>
                </c:pt>
                <c:pt idx="716" formatCode="#,##0">
                  <c:v>15622.29697260932</c:v>
                </c:pt>
                <c:pt idx="717" formatCode="#,##0">
                  <c:v>15738.406983087831</c:v>
                </c:pt>
                <c:pt idx="718" formatCode="#,##0">
                  <c:v>16044.9864498645</c:v>
                </c:pt>
                <c:pt idx="719" formatCode="#,##0">
                  <c:v>16698.50464771656</c:v>
                </c:pt>
                <c:pt idx="720" formatCode="#,##0">
                  <c:v>17267.277714591561</c:v>
                </c:pt>
                <c:pt idx="721" formatCode="#,##0">
                  <c:v>17517.25511016724</c:v>
                </c:pt>
                <c:pt idx="722" formatCode="#,##0">
                  <c:v>17737.979185878019</c:v>
                </c:pt>
                <c:pt idx="723" formatCode="#,##0">
                  <c:v>17746.69718770438</c:v>
                </c:pt>
                <c:pt idx="724" formatCode="#,##0">
                  <c:v>18210.389441518761</c:v>
                </c:pt>
                <c:pt idx="725" formatCode="#,##0">
                  <c:v>18526.261319534278</c:v>
                </c:pt>
                <c:pt idx="726" formatCode="#,##0">
                  <c:v>19004.573858145981</c:v>
                </c:pt>
                <c:pt idx="727" formatCode="#,##0">
                  <c:v>19636.381111039918</c:v>
                </c:pt>
                <c:pt idx="728" formatCode="#,##0">
                  <c:v>20350.16234799771</c:v>
                </c:pt>
                <c:pt idx="729" formatCode="#,##0">
                  <c:v>20975.841133316469</c:v>
                </c:pt>
                <c:pt idx="730" formatCode="#,##0">
                  <c:v>21545.020720833862</c:v>
                </c:pt>
              </c:numCache>
            </c:numRef>
          </c:val>
          <c:smooth val="0"/>
        </c:ser>
        <c:ser>
          <c:idx val="1"/>
          <c:order val="2"/>
          <c:tx>
            <c:v>Java</c:v>
          </c:tx>
          <c:spPr>
            <a:ln w="7084">
              <a:solidFill>
                <a:srgbClr val="F20884"/>
              </a:solidFill>
              <a:prstDash val="solid"/>
            </a:ln>
          </c:spPr>
          <c:marker>
            <c:symbol val="square"/>
            <c:size val="2"/>
            <c:spPr>
              <a:solidFill>
                <a:srgbClr val="F20884"/>
              </a:solidFill>
              <a:ln>
                <a:solidFill>
                  <a:srgbClr val="F20884"/>
                </a:solidFill>
                <a:prstDash val="solid"/>
              </a:ln>
            </c:spPr>
          </c:marker>
          <c:cat>
            <c:numRef>
              <c:f>Sheet1!$O$3:$O$733</c:f>
              <c:numCache>
                <c:formatCode>General</c:formatCode>
                <c:ptCount val="731"/>
                <c:pt idx="0">
                  <c:v>1270</c:v>
                </c:pt>
                <c:pt idx="1">
                  <c:v>1271</c:v>
                </c:pt>
                <c:pt idx="2">
                  <c:v>1272</c:v>
                </c:pt>
                <c:pt idx="3">
                  <c:v>1273</c:v>
                </c:pt>
                <c:pt idx="4">
                  <c:v>1274</c:v>
                </c:pt>
                <c:pt idx="5">
                  <c:v>1275</c:v>
                </c:pt>
                <c:pt idx="6">
                  <c:v>1276</c:v>
                </c:pt>
                <c:pt idx="7">
                  <c:v>1277</c:v>
                </c:pt>
                <c:pt idx="8">
                  <c:v>1278</c:v>
                </c:pt>
                <c:pt idx="9">
                  <c:v>1279</c:v>
                </c:pt>
                <c:pt idx="10">
                  <c:v>1280</c:v>
                </c:pt>
                <c:pt idx="11">
                  <c:v>1281</c:v>
                </c:pt>
                <c:pt idx="12">
                  <c:v>1282</c:v>
                </c:pt>
                <c:pt idx="13">
                  <c:v>1283</c:v>
                </c:pt>
                <c:pt idx="14">
                  <c:v>1284</c:v>
                </c:pt>
                <c:pt idx="15">
                  <c:v>1285</c:v>
                </c:pt>
                <c:pt idx="16">
                  <c:v>1286</c:v>
                </c:pt>
                <c:pt idx="17">
                  <c:v>1287</c:v>
                </c:pt>
                <c:pt idx="18">
                  <c:v>1288</c:v>
                </c:pt>
                <c:pt idx="19">
                  <c:v>1289</c:v>
                </c:pt>
                <c:pt idx="20">
                  <c:v>1290</c:v>
                </c:pt>
                <c:pt idx="21">
                  <c:v>1291</c:v>
                </c:pt>
                <c:pt idx="22">
                  <c:v>1292</c:v>
                </c:pt>
                <c:pt idx="23">
                  <c:v>1293</c:v>
                </c:pt>
                <c:pt idx="24">
                  <c:v>1294</c:v>
                </c:pt>
                <c:pt idx="25">
                  <c:v>1295</c:v>
                </c:pt>
                <c:pt idx="26">
                  <c:v>1296</c:v>
                </c:pt>
                <c:pt idx="27">
                  <c:v>1297</c:v>
                </c:pt>
                <c:pt idx="28">
                  <c:v>1298</c:v>
                </c:pt>
                <c:pt idx="29">
                  <c:v>1299</c:v>
                </c:pt>
                <c:pt idx="30">
                  <c:v>1300</c:v>
                </c:pt>
                <c:pt idx="31">
                  <c:v>1301</c:v>
                </c:pt>
                <c:pt idx="32">
                  <c:v>1302</c:v>
                </c:pt>
                <c:pt idx="33">
                  <c:v>1303</c:v>
                </c:pt>
                <c:pt idx="34">
                  <c:v>1304</c:v>
                </c:pt>
                <c:pt idx="35">
                  <c:v>1305</c:v>
                </c:pt>
                <c:pt idx="36">
                  <c:v>1306</c:v>
                </c:pt>
                <c:pt idx="37">
                  <c:v>1307</c:v>
                </c:pt>
                <c:pt idx="38">
                  <c:v>1308</c:v>
                </c:pt>
                <c:pt idx="39">
                  <c:v>1309</c:v>
                </c:pt>
                <c:pt idx="40">
                  <c:v>1310</c:v>
                </c:pt>
                <c:pt idx="41">
                  <c:v>1311</c:v>
                </c:pt>
                <c:pt idx="42">
                  <c:v>1312</c:v>
                </c:pt>
                <c:pt idx="43">
                  <c:v>1313</c:v>
                </c:pt>
                <c:pt idx="44">
                  <c:v>1314</c:v>
                </c:pt>
                <c:pt idx="45">
                  <c:v>1315</c:v>
                </c:pt>
                <c:pt idx="46">
                  <c:v>1316</c:v>
                </c:pt>
                <c:pt idx="47">
                  <c:v>1317</c:v>
                </c:pt>
                <c:pt idx="48">
                  <c:v>1318</c:v>
                </c:pt>
                <c:pt idx="49">
                  <c:v>1319</c:v>
                </c:pt>
                <c:pt idx="50">
                  <c:v>1320</c:v>
                </c:pt>
                <c:pt idx="51">
                  <c:v>1321</c:v>
                </c:pt>
                <c:pt idx="52">
                  <c:v>1322</c:v>
                </c:pt>
                <c:pt idx="53">
                  <c:v>1323</c:v>
                </c:pt>
                <c:pt idx="54">
                  <c:v>1324</c:v>
                </c:pt>
                <c:pt idx="55">
                  <c:v>1325</c:v>
                </c:pt>
                <c:pt idx="56">
                  <c:v>1326</c:v>
                </c:pt>
                <c:pt idx="57">
                  <c:v>1327</c:v>
                </c:pt>
                <c:pt idx="58">
                  <c:v>1328</c:v>
                </c:pt>
                <c:pt idx="59">
                  <c:v>1329</c:v>
                </c:pt>
                <c:pt idx="60">
                  <c:v>1330</c:v>
                </c:pt>
                <c:pt idx="61">
                  <c:v>1331</c:v>
                </c:pt>
                <c:pt idx="62">
                  <c:v>1332</c:v>
                </c:pt>
                <c:pt idx="63">
                  <c:v>1333</c:v>
                </c:pt>
                <c:pt idx="64">
                  <c:v>1334</c:v>
                </c:pt>
                <c:pt idx="65">
                  <c:v>1335</c:v>
                </c:pt>
                <c:pt idx="66">
                  <c:v>1336</c:v>
                </c:pt>
                <c:pt idx="67">
                  <c:v>1337</c:v>
                </c:pt>
                <c:pt idx="68">
                  <c:v>1338</c:v>
                </c:pt>
                <c:pt idx="69">
                  <c:v>1339</c:v>
                </c:pt>
                <c:pt idx="70">
                  <c:v>1340</c:v>
                </c:pt>
                <c:pt idx="71">
                  <c:v>1341</c:v>
                </c:pt>
                <c:pt idx="72">
                  <c:v>1342</c:v>
                </c:pt>
                <c:pt idx="73">
                  <c:v>1343</c:v>
                </c:pt>
                <c:pt idx="74">
                  <c:v>1344</c:v>
                </c:pt>
                <c:pt idx="75">
                  <c:v>1345</c:v>
                </c:pt>
                <c:pt idx="76">
                  <c:v>1346</c:v>
                </c:pt>
                <c:pt idx="77">
                  <c:v>1347</c:v>
                </c:pt>
                <c:pt idx="78">
                  <c:v>1348</c:v>
                </c:pt>
                <c:pt idx="79">
                  <c:v>1349</c:v>
                </c:pt>
                <c:pt idx="80">
                  <c:v>1350</c:v>
                </c:pt>
                <c:pt idx="81">
                  <c:v>1351</c:v>
                </c:pt>
                <c:pt idx="82">
                  <c:v>1352</c:v>
                </c:pt>
                <c:pt idx="83">
                  <c:v>1353</c:v>
                </c:pt>
                <c:pt idx="84">
                  <c:v>1354</c:v>
                </c:pt>
                <c:pt idx="85">
                  <c:v>1355</c:v>
                </c:pt>
                <c:pt idx="86">
                  <c:v>1356</c:v>
                </c:pt>
                <c:pt idx="87">
                  <c:v>1357</c:v>
                </c:pt>
                <c:pt idx="88">
                  <c:v>1358</c:v>
                </c:pt>
                <c:pt idx="89">
                  <c:v>1359</c:v>
                </c:pt>
                <c:pt idx="90">
                  <c:v>1360</c:v>
                </c:pt>
                <c:pt idx="91">
                  <c:v>1361</c:v>
                </c:pt>
                <c:pt idx="92">
                  <c:v>1362</c:v>
                </c:pt>
                <c:pt idx="93">
                  <c:v>1363</c:v>
                </c:pt>
                <c:pt idx="94">
                  <c:v>1364</c:v>
                </c:pt>
                <c:pt idx="95">
                  <c:v>1365</c:v>
                </c:pt>
                <c:pt idx="96">
                  <c:v>1366</c:v>
                </c:pt>
                <c:pt idx="97">
                  <c:v>1367</c:v>
                </c:pt>
                <c:pt idx="98">
                  <c:v>1368</c:v>
                </c:pt>
                <c:pt idx="99">
                  <c:v>1369</c:v>
                </c:pt>
                <c:pt idx="100">
                  <c:v>1370</c:v>
                </c:pt>
                <c:pt idx="101">
                  <c:v>1371</c:v>
                </c:pt>
                <c:pt idx="102">
                  <c:v>1372</c:v>
                </c:pt>
                <c:pt idx="103">
                  <c:v>1373</c:v>
                </c:pt>
                <c:pt idx="104">
                  <c:v>1374</c:v>
                </c:pt>
                <c:pt idx="105">
                  <c:v>1375</c:v>
                </c:pt>
                <c:pt idx="106">
                  <c:v>1376</c:v>
                </c:pt>
                <c:pt idx="107">
                  <c:v>1377</c:v>
                </c:pt>
                <c:pt idx="108">
                  <c:v>1378</c:v>
                </c:pt>
                <c:pt idx="109">
                  <c:v>1379</c:v>
                </c:pt>
                <c:pt idx="110">
                  <c:v>1380</c:v>
                </c:pt>
                <c:pt idx="111">
                  <c:v>1381</c:v>
                </c:pt>
                <c:pt idx="112">
                  <c:v>1382</c:v>
                </c:pt>
                <c:pt idx="113">
                  <c:v>1383</c:v>
                </c:pt>
                <c:pt idx="114">
                  <c:v>1384</c:v>
                </c:pt>
                <c:pt idx="115">
                  <c:v>1385</c:v>
                </c:pt>
                <c:pt idx="116">
                  <c:v>1386</c:v>
                </c:pt>
                <c:pt idx="117">
                  <c:v>1387</c:v>
                </c:pt>
                <c:pt idx="118">
                  <c:v>1388</c:v>
                </c:pt>
                <c:pt idx="119">
                  <c:v>1389</c:v>
                </c:pt>
                <c:pt idx="120">
                  <c:v>1390</c:v>
                </c:pt>
                <c:pt idx="121">
                  <c:v>1391</c:v>
                </c:pt>
                <c:pt idx="122">
                  <c:v>1392</c:v>
                </c:pt>
                <c:pt idx="123">
                  <c:v>1393</c:v>
                </c:pt>
                <c:pt idx="124">
                  <c:v>1394</c:v>
                </c:pt>
                <c:pt idx="125">
                  <c:v>1395</c:v>
                </c:pt>
                <c:pt idx="126">
                  <c:v>1396</c:v>
                </c:pt>
                <c:pt idx="127">
                  <c:v>1397</c:v>
                </c:pt>
                <c:pt idx="128">
                  <c:v>1398</c:v>
                </c:pt>
                <c:pt idx="129">
                  <c:v>1399</c:v>
                </c:pt>
                <c:pt idx="130">
                  <c:v>1400</c:v>
                </c:pt>
                <c:pt idx="131">
                  <c:v>1401</c:v>
                </c:pt>
                <c:pt idx="132">
                  <c:v>1402</c:v>
                </c:pt>
                <c:pt idx="133">
                  <c:v>1403</c:v>
                </c:pt>
                <c:pt idx="134">
                  <c:v>1404</c:v>
                </c:pt>
                <c:pt idx="135">
                  <c:v>1405</c:v>
                </c:pt>
                <c:pt idx="136">
                  <c:v>1406</c:v>
                </c:pt>
                <c:pt idx="137">
                  <c:v>1407</c:v>
                </c:pt>
                <c:pt idx="138">
                  <c:v>1408</c:v>
                </c:pt>
                <c:pt idx="139">
                  <c:v>1409</c:v>
                </c:pt>
                <c:pt idx="140">
                  <c:v>1410</c:v>
                </c:pt>
                <c:pt idx="141">
                  <c:v>1411</c:v>
                </c:pt>
                <c:pt idx="142">
                  <c:v>1412</c:v>
                </c:pt>
                <c:pt idx="143">
                  <c:v>1413</c:v>
                </c:pt>
                <c:pt idx="144">
                  <c:v>1414</c:v>
                </c:pt>
                <c:pt idx="145">
                  <c:v>1415</c:v>
                </c:pt>
                <c:pt idx="146">
                  <c:v>1416</c:v>
                </c:pt>
                <c:pt idx="147">
                  <c:v>1417</c:v>
                </c:pt>
                <c:pt idx="148">
                  <c:v>1418</c:v>
                </c:pt>
                <c:pt idx="149">
                  <c:v>1419</c:v>
                </c:pt>
                <c:pt idx="150">
                  <c:v>1420</c:v>
                </c:pt>
                <c:pt idx="151">
                  <c:v>1421</c:v>
                </c:pt>
                <c:pt idx="152">
                  <c:v>1422</c:v>
                </c:pt>
                <c:pt idx="153">
                  <c:v>1423</c:v>
                </c:pt>
                <c:pt idx="154">
                  <c:v>1424</c:v>
                </c:pt>
                <c:pt idx="155">
                  <c:v>1425</c:v>
                </c:pt>
                <c:pt idx="156">
                  <c:v>1426</c:v>
                </c:pt>
                <c:pt idx="157">
                  <c:v>1427</c:v>
                </c:pt>
                <c:pt idx="158">
                  <c:v>1428</c:v>
                </c:pt>
                <c:pt idx="159">
                  <c:v>1429</c:v>
                </c:pt>
                <c:pt idx="160">
                  <c:v>1430</c:v>
                </c:pt>
                <c:pt idx="161">
                  <c:v>1431</c:v>
                </c:pt>
                <c:pt idx="162">
                  <c:v>1432</c:v>
                </c:pt>
                <c:pt idx="163">
                  <c:v>1433</c:v>
                </c:pt>
                <c:pt idx="164">
                  <c:v>1434</c:v>
                </c:pt>
                <c:pt idx="165">
                  <c:v>1435</c:v>
                </c:pt>
                <c:pt idx="166">
                  <c:v>1436</c:v>
                </c:pt>
                <c:pt idx="167">
                  <c:v>1437</c:v>
                </c:pt>
                <c:pt idx="168">
                  <c:v>1438</c:v>
                </c:pt>
                <c:pt idx="169">
                  <c:v>1439</c:v>
                </c:pt>
                <c:pt idx="170">
                  <c:v>1440</c:v>
                </c:pt>
                <c:pt idx="171">
                  <c:v>1441</c:v>
                </c:pt>
                <c:pt idx="172">
                  <c:v>1442</c:v>
                </c:pt>
                <c:pt idx="173">
                  <c:v>1443</c:v>
                </c:pt>
                <c:pt idx="174">
                  <c:v>1444</c:v>
                </c:pt>
                <c:pt idx="175">
                  <c:v>1445</c:v>
                </c:pt>
                <c:pt idx="176">
                  <c:v>1446</c:v>
                </c:pt>
                <c:pt idx="177">
                  <c:v>1447</c:v>
                </c:pt>
                <c:pt idx="178">
                  <c:v>1448</c:v>
                </c:pt>
                <c:pt idx="179">
                  <c:v>1449</c:v>
                </c:pt>
                <c:pt idx="180">
                  <c:v>1450</c:v>
                </c:pt>
                <c:pt idx="181">
                  <c:v>1451</c:v>
                </c:pt>
                <c:pt idx="182">
                  <c:v>1452</c:v>
                </c:pt>
                <c:pt idx="183">
                  <c:v>1453</c:v>
                </c:pt>
                <c:pt idx="184">
                  <c:v>1454</c:v>
                </c:pt>
                <c:pt idx="185">
                  <c:v>1455</c:v>
                </c:pt>
                <c:pt idx="186">
                  <c:v>1456</c:v>
                </c:pt>
                <c:pt idx="187">
                  <c:v>1457</c:v>
                </c:pt>
                <c:pt idx="188">
                  <c:v>1458</c:v>
                </c:pt>
                <c:pt idx="189">
                  <c:v>1459</c:v>
                </c:pt>
                <c:pt idx="190">
                  <c:v>1460</c:v>
                </c:pt>
                <c:pt idx="191">
                  <c:v>1461</c:v>
                </c:pt>
                <c:pt idx="192">
                  <c:v>1462</c:v>
                </c:pt>
                <c:pt idx="193">
                  <c:v>1463</c:v>
                </c:pt>
                <c:pt idx="194">
                  <c:v>1464</c:v>
                </c:pt>
                <c:pt idx="195">
                  <c:v>1465</c:v>
                </c:pt>
                <c:pt idx="196">
                  <c:v>1466</c:v>
                </c:pt>
                <c:pt idx="197">
                  <c:v>1467</c:v>
                </c:pt>
                <c:pt idx="198">
                  <c:v>1468</c:v>
                </c:pt>
                <c:pt idx="199">
                  <c:v>1469</c:v>
                </c:pt>
                <c:pt idx="200">
                  <c:v>1470</c:v>
                </c:pt>
                <c:pt idx="201">
                  <c:v>1471</c:v>
                </c:pt>
                <c:pt idx="202">
                  <c:v>1472</c:v>
                </c:pt>
                <c:pt idx="203">
                  <c:v>1473</c:v>
                </c:pt>
                <c:pt idx="204">
                  <c:v>1474</c:v>
                </c:pt>
                <c:pt idx="205">
                  <c:v>1475</c:v>
                </c:pt>
                <c:pt idx="206">
                  <c:v>1476</c:v>
                </c:pt>
                <c:pt idx="207">
                  <c:v>1477</c:v>
                </c:pt>
                <c:pt idx="208">
                  <c:v>1478</c:v>
                </c:pt>
                <c:pt idx="209">
                  <c:v>1479</c:v>
                </c:pt>
                <c:pt idx="210">
                  <c:v>1480</c:v>
                </c:pt>
                <c:pt idx="211">
                  <c:v>1481</c:v>
                </c:pt>
                <c:pt idx="212">
                  <c:v>1482</c:v>
                </c:pt>
                <c:pt idx="213">
                  <c:v>1483</c:v>
                </c:pt>
                <c:pt idx="214">
                  <c:v>1484</c:v>
                </c:pt>
                <c:pt idx="215">
                  <c:v>1485</c:v>
                </c:pt>
                <c:pt idx="216">
                  <c:v>1486</c:v>
                </c:pt>
                <c:pt idx="217">
                  <c:v>1487</c:v>
                </c:pt>
                <c:pt idx="218">
                  <c:v>1488</c:v>
                </c:pt>
                <c:pt idx="219">
                  <c:v>1489</c:v>
                </c:pt>
                <c:pt idx="220">
                  <c:v>1490</c:v>
                </c:pt>
                <c:pt idx="221">
                  <c:v>1491</c:v>
                </c:pt>
                <c:pt idx="222">
                  <c:v>1492</c:v>
                </c:pt>
                <c:pt idx="223">
                  <c:v>1493</c:v>
                </c:pt>
                <c:pt idx="224">
                  <c:v>1494</c:v>
                </c:pt>
                <c:pt idx="225">
                  <c:v>1495</c:v>
                </c:pt>
                <c:pt idx="226">
                  <c:v>1496</c:v>
                </c:pt>
                <c:pt idx="227">
                  <c:v>1497</c:v>
                </c:pt>
                <c:pt idx="228">
                  <c:v>1498</c:v>
                </c:pt>
                <c:pt idx="229">
                  <c:v>1499</c:v>
                </c:pt>
                <c:pt idx="230">
                  <c:v>1500</c:v>
                </c:pt>
                <c:pt idx="231" formatCode="#,##0">
                  <c:v>1501</c:v>
                </c:pt>
                <c:pt idx="232" formatCode="#,##0">
                  <c:v>1502</c:v>
                </c:pt>
                <c:pt idx="233" formatCode="#,##0">
                  <c:v>1503</c:v>
                </c:pt>
                <c:pt idx="234" formatCode="#,##0">
                  <c:v>1504</c:v>
                </c:pt>
                <c:pt idx="235" formatCode="#,##0">
                  <c:v>1505</c:v>
                </c:pt>
                <c:pt idx="236" formatCode="#,##0">
                  <c:v>1506</c:v>
                </c:pt>
                <c:pt idx="237" formatCode="#,##0">
                  <c:v>1507</c:v>
                </c:pt>
                <c:pt idx="238" formatCode="#,##0">
                  <c:v>1508</c:v>
                </c:pt>
                <c:pt idx="239" formatCode="#,##0">
                  <c:v>1509</c:v>
                </c:pt>
                <c:pt idx="240" formatCode="#,##0">
                  <c:v>1510</c:v>
                </c:pt>
                <c:pt idx="241" formatCode="#,##0">
                  <c:v>1511</c:v>
                </c:pt>
                <c:pt idx="242" formatCode="#,##0">
                  <c:v>1512</c:v>
                </c:pt>
                <c:pt idx="243" formatCode="#,##0">
                  <c:v>1513</c:v>
                </c:pt>
                <c:pt idx="244" formatCode="#,##0">
                  <c:v>1514</c:v>
                </c:pt>
                <c:pt idx="245" formatCode="#,##0">
                  <c:v>1515</c:v>
                </c:pt>
                <c:pt idx="246" formatCode="#,##0">
                  <c:v>1516</c:v>
                </c:pt>
                <c:pt idx="247" formatCode="#,##0">
                  <c:v>1517</c:v>
                </c:pt>
                <c:pt idx="248" formatCode="#,##0">
                  <c:v>1518</c:v>
                </c:pt>
                <c:pt idx="249" formatCode="#,##0">
                  <c:v>1519</c:v>
                </c:pt>
                <c:pt idx="250" formatCode="#,##0">
                  <c:v>1520</c:v>
                </c:pt>
                <c:pt idx="251" formatCode="#,##0">
                  <c:v>1521</c:v>
                </c:pt>
                <c:pt idx="252" formatCode="#,##0">
                  <c:v>1522</c:v>
                </c:pt>
                <c:pt idx="253" formatCode="#,##0">
                  <c:v>1523</c:v>
                </c:pt>
                <c:pt idx="254" formatCode="#,##0">
                  <c:v>1524</c:v>
                </c:pt>
                <c:pt idx="255" formatCode="#,##0">
                  <c:v>1525</c:v>
                </c:pt>
                <c:pt idx="256" formatCode="#,##0">
                  <c:v>1526</c:v>
                </c:pt>
                <c:pt idx="257" formatCode="#,##0">
                  <c:v>1527</c:v>
                </c:pt>
                <c:pt idx="258" formatCode="#,##0">
                  <c:v>1528</c:v>
                </c:pt>
                <c:pt idx="259" formatCode="#,##0">
                  <c:v>1529</c:v>
                </c:pt>
                <c:pt idx="260" formatCode="#,##0">
                  <c:v>1530</c:v>
                </c:pt>
                <c:pt idx="261" formatCode="#,##0">
                  <c:v>1531</c:v>
                </c:pt>
                <c:pt idx="262" formatCode="#,##0">
                  <c:v>1532</c:v>
                </c:pt>
                <c:pt idx="263" formatCode="#,##0">
                  <c:v>1533</c:v>
                </c:pt>
                <c:pt idx="264" formatCode="#,##0">
                  <c:v>1534</c:v>
                </c:pt>
                <c:pt idx="265" formatCode="#,##0">
                  <c:v>1535</c:v>
                </c:pt>
                <c:pt idx="266" formatCode="#,##0">
                  <c:v>1536</c:v>
                </c:pt>
                <c:pt idx="267" formatCode="#,##0">
                  <c:v>1537</c:v>
                </c:pt>
                <c:pt idx="268" formatCode="#,##0">
                  <c:v>1538</c:v>
                </c:pt>
                <c:pt idx="269" formatCode="#,##0">
                  <c:v>1539</c:v>
                </c:pt>
                <c:pt idx="270" formatCode="#,##0">
                  <c:v>1540</c:v>
                </c:pt>
                <c:pt idx="271" formatCode="#,##0">
                  <c:v>1541</c:v>
                </c:pt>
                <c:pt idx="272" formatCode="#,##0">
                  <c:v>1542</c:v>
                </c:pt>
                <c:pt idx="273" formatCode="#,##0">
                  <c:v>1543</c:v>
                </c:pt>
                <c:pt idx="274" formatCode="#,##0">
                  <c:v>1544</c:v>
                </c:pt>
                <c:pt idx="275" formatCode="#,##0">
                  <c:v>1545</c:v>
                </c:pt>
                <c:pt idx="276" formatCode="#,##0">
                  <c:v>1546</c:v>
                </c:pt>
                <c:pt idx="277" formatCode="#,##0">
                  <c:v>1547</c:v>
                </c:pt>
                <c:pt idx="278" formatCode="#,##0">
                  <c:v>1548</c:v>
                </c:pt>
                <c:pt idx="279" formatCode="#,##0">
                  <c:v>1549</c:v>
                </c:pt>
                <c:pt idx="280" formatCode="#,##0">
                  <c:v>1550</c:v>
                </c:pt>
                <c:pt idx="281" formatCode="#,##0">
                  <c:v>1551</c:v>
                </c:pt>
                <c:pt idx="282" formatCode="#,##0">
                  <c:v>1552</c:v>
                </c:pt>
                <c:pt idx="283" formatCode="#,##0">
                  <c:v>1553</c:v>
                </c:pt>
                <c:pt idx="284" formatCode="#,##0">
                  <c:v>1554</c:v>
                </c:pt>
                <c:pt idx="285" formatCode="#,##0">
                  <c:v>1555</c:v>
                </c:pt>
                <c:pt idx="286" formatCode="#,##0">
                  <c:v>1556</c:v>
                </c:pt>
                <c:pt idx="287" formatCode="#,##0">
                  <c:v>1557</c:v>
                </c:pt>
                <c:pt idx="288" formatCode="#,##0">
                  <c:v>1558</c:v>
                </c:pt>
                <c:pt idx="289" formatCode="#,##0">
                  <c:v>1559</c:v>
                </c:pt>
                <c:pt idx="290" formatCode="#,##0">
                  <c:v>1560</c:v>
                </c:pt>
                <c:pt idx="291" formatCode="#,##0">
                  <c:v>1561</c:v>
                </c:pt>
                <c:pt idx="292" formatCode="#,##0">
                  <c:v>1562</c:v>
                </c:pt>
                <c:pt idx="293" formatCode="#,##0">
                  <c:v>1563</c:v>
                </c:pt>
                <c:pt idx="294" formatCode="#,##0">
                  <c:v>1564</c:v>
                </c:pt>
                <c:pt idx="295" formatCode="#,##0">
                  <c:v>1565</c:v>
                </c:pt>
                <c:pt idx="296" formatCode="#,##0">
                  <c:v>1566</c:v>
                </c:pt>
                <c:pt idx="297" formatCode="#,##0">
                  <c:v>1567</c:v>
                </c:pt>
                <c:pt idx="298" formatCode="#,##0">
                  <c:v>1568</c:v>
                </c:pt>
                <c:pt idx="299" formatCode="#,##0">
                  <c:v>1569</c:v>
                </c:pt>
                <c:pt idx="300" formatCode="#,##0">
                  <c:v>1570</c:v>
                </c:pt>
                <c:pt idx="301" formatCode="#,##0">
                  <c:v>1571</c:v>
                </c:pt>
                <c:pt idx="302" formatCode="#,##0">
                  <c:v>1572</c:v>
                </c:pt>
                <c:pt idx="303" formatCode="#,##0">
                  <c:v>1573</c:v>
                </c:pt>
                <c:pt idx="304" formatCode="#,##0">
                  <c:v>1574</c:v>
                </c:pt>
                <c:pt idx="305" formatCode="#,##0">
                  <c:v>1575</c:v>
                </c:pt>
                <c:pt idx="306" formatCode="#,##0">
                  <c:v>1576</c:v>
                </c:pt>
                <c:pt idx="307" formatCode="#,##0">
                  <c:v>1577</c:v>
                </c:pt>
                <c:pt idx="308" formatCode="#,##0">
                  <c:v>1578</c:v>
                </c:pt>
                <c:pt idx="309" formatCode="#,##0">
                  <c:v>1579</c:v>
                </c:pt>
                <c:pt idx="310" formatCode="#,##0">
                  <c:v>1580</c:v>
                </c:pt>
                <c:pt idx="311" formatCode="#,##0">
                  <c:v>1581</c:v>
                </c:pt>
                <c:pt idx="312" formatCode="#,##0">
                  <c:v>1582</c:v>
                </c:pt>
                <c:pt idx="313" formatCode="#,##0">
                  <c:v>1583</c:v>
                </c:pt>
                <c:pt idx="314" formatCode="#,##0">
                  <c:v>1584</c:v>
                </c:pt>
                <c:pt idx="315" formatCode="#,##0">
                  <c:v>1585</c:v>
                </c:pt>
                <c:pt idx="316" formatCode="#,##0">
                  <c:v>1586</c:v>
                </c:pt>
                <c:pt idx="317" formatCode="#,##0">
                  <c:v>1587</c:v>
                </c:pt>
                <c:pt idx="318" formatCode="#,##0">
                  <c:v>1588</c:v>
                </c:pt>
                <c:pt idx="319" formatCode="#,##0">
                  <c:v>1589</c:v>
                </c:pt>
                <c:pt idx="320" formatCode="#,##0">
                  <c:v>1590</c:v>
                </c:pt>
                <c:pt idx="321" formatCode="#,##0">
                  <c:v>1591</c:v>
                </c:pt>
                <c:pt idx="322" formatCode="#,##0">
                  <c:v>1592</c:v>
                </c:pt>
                <c:pt idx="323" formatCode="#,##0">
                  <c:v>1593</c:v>
                </c:pt>
                <c:pt idx="324" formatCode="#,##0">
                  <c:v>1594</c:v>
                </c:pt>
                <c:pt idx="325" formatCode="#,##0">
                  <c:v>1595</c:v>
                </c:pt>
                <c:pt idx="326" formatCode="#,##0">
                  <c:v>1596</c:v>
                </c:pt>
                <c:pt idx="327" formatCode="#,##0">
                  <c:v>1597</c:v>
                </c:pt>
                <c:pt idx="328" formatCode="#,##0">
                  <c:v>1598</c:v>
                </c:pt>
                <c:pt idx="329" formatCode="#,##0">
                  <c:v>1599</c:v>
                </c:pt>
                <c:pt idx="330" formatCode="#,##0">
                  <c:v>1600</c:v>
                </c:pt>
                <c:pt idx="331" formatCode="#,##0">
                  <c:v>1601</c:v>
                </c:pt>
                <c:pt idx="332" formatCode="#,##0">
                  <c:v>1602</c:v>
                </c:pt>
                <c:pt idx="333" formatCode="#,##0">
                  <c:v>1603</c:v>
                </c:pt>
                <c:pt idx="334" formatCode="#,##0">
                  <c:v>1604</c:v>
                </c:pt>
                <c:pt idx="335" formatCode="#,##0">
                  <c:v>1605</c:v>
                </c:pt>
                <c:pt idx="336" formatCode="#,##0">
                  <c:v>1606</c:v>
                </c:pt>
                <c:pt idx="337" formatCode="#,##0">
                  <c:v>1607</c:v>
                </c:pt>
                <c:pt idx="338" formatCode="#,##0">
                  <c:v>1608</c:v>
                </c:pt>
                <c:pt idx="339" formatCode="#,##0">
                  <c:v>1609</c:v>
                </c:pt>
                <c:pt idx="340" formatCode="#,##0">
                  <c:v>1610</c:v>
                </c:pt>
                <c:pt idx="341" formatCode="#,##0">
                  <c:v>1611</c:v>
                </c:pt>
                <c:pt idx="342" formatCode="#,##0">
                  <c:v>1612</c:v>
                </c:pt>
                <c:pt idx="343" formatCode="#,##0">
                  <c:v>1613</c:v>
                </c:pt>
                <c:pt idx="344" formatCode="#,##0">
                  <c:v>1614</c:v>
                </c:pt>
                <c:pt idx="345" formatCode="#,##0">
                  <c:v>1615</c:v>
                </c:pt>
                <c:pt idx="346" formatCode="#,##0">
                  <c:v>1616</c:v>
                </c:pt>
                <c:pt idx="347" formatCode="#,##0">
                  <c:v>1617</c:v>
                </c:pt>
                <c:pt idx="348" formatCode="#,##0">
                  <c:v>1618</c:v>
                </c:pt>
                <c:pt idx="349" formatCode="#,##0">
                  <c:v>1619</c:v>
                </c:pt>
                <c:pt idx="350" formatCode="#,##0">
                  <c:v>1620</c:v>
                </c:pt>
                <c:pt idx="351" formatCode="#,##0">
                  <c:v>1621</c:v>
                </c:pt>
                <c:pt idx="352" formatCode="#,##0">
                  <c:v>1622</c:v>
                </c:pt>
                <c:pt idx="353" formatCode="#,##0">
                  <c:v>1623</c:v>
                </c:pt>
                <c:pt idx="354" formatCode="#,##0">
                  <c:v>1624</c:v>
                </c:pt>
                <c:pt idx="355" formatCode="#,##0">
                  <c:v>1625</c:v>
                </c:pt>
                <c:pt idx="356" formatCode="#,##0">
                  <c:v>1626</c:v>
                </c:pt>
                <c:pt idx="357" formatCode="#,##0">
                  <c:v>1627</c:v>
                </c:pt>
                <c:pt idx="358" formatCode="#,##0">
                  <c:v>1628</c:v>
                </c:pt>
                <c:pt idx="359" formatCode="#,##0">
                  <c:v>1629</c:v>
                </c:pt>
                <c:pt idx="360" formatCode="#,##0">
                  <c:v>1630</c:v>
                </c:pt>
                <c:pt idx="361" formatCode="#,##0">
                  <c:v>1631</c:v>
                </c:pt>
                <c:pt idx="362" formatCode="#,##0">
                  <c:v>1632</c:v>
                </c:pt>
                <c:pt idx="363" formatCode="#,##0">
                  <c:v>1633</c:v>
                </c:pt>
                <c:pt idx="364" formatCode="#,##0">
                  <c:v>1634</c:v>
                </c:pt>
                <c:pt idx="365" formatCode="#,##0">
                  <c:v>1635</c:v>
                </c:pt>
                <c:pt idx="366" formatCode="#,##0">
                  <c:v>1636</c:v>
                </c:pt>
                <c:pt idx="367" formatCode="#,##0">
                  <c:v>1637</c:v>
                </c:pt>
                <c:pt idx="368" formatCode="#,##0">
                  <c:v>1638</c:v>
                </c:pt>
                <c:pt idx="369" formatCode="#,##0">
                  <c:v>1639</c:v>
                </c:pt>
                <c:pt idx="370" formatCode="#,##0">
                  <c:v>1640</c:v>
                </c:pt>
                <c:pt idx="371" formatCode="#,##0">
                  <c:v>1641</c:v>
                </c:pt>
                <c:pt idx="372" formatCode="#,##0">
                  <c:v>1642</c:v>
                </c:pt>
                <c:pt idx="373" formatCode="#,##0">
                  <c:v>1643</c:v>
                </c:pt>
                <c:pt idx="374" formatCode="#,##0">
                  <c:v>1644</c:v>
                </c:pt>
                <c:pt idx="375" formatCode="#,##0">
                  <c:v>1645</c:v>
                </c:pt>
                <c:pt idx="376" formatCode="#,##0">
                  <c:v>1646</c:v>
                </c:pt>
                <c:pt idx="377" formatCode="#,##0">
                  <c:v>1647</c:v>
                </c:pt>
                <c:pt idx="378" formatCode="#,##0">
                  <c:v>1648</c:v>
                </c:pt>
                <c:pt idx="379" formatCode="#,##0">
                  <c:v>1649</c:v>
                </c:pt>
                <c:pt idx="380" formatCode="#,##0">
                  <c:v>1650</c:v>
                </c:pt>
                <c:pt idx="381" formatCode="#,##0">
                  <c:v>1651</c:v>
                </c:pt>
                <c:pt idx="382" formatCode="#,##0">
                  <c:v>1652</c:v>
                </c:pt>
                <c:pt idx="383" formatCode="#,##0">
                  <c:v>1653</c:v>
                </c:pt>
                <c:pt idx="384" formatCode="#,##0">
                  <c:v>1654</c:v>
                </c:pt>
                <c:pt idx="385" formatCode="#,##0">
                  <c:v>1655</c:v>
                </c:pt>
                <c:pt idx="386" formatCode="#,##0">
                  <c:v>1656</c:v>
                </c:pt>
                <c:pt idx="387" formatCode="#,##0">
                  <c:v>1657</c:v>
                </c:pt>
                <c:pt idx="388" formatCode="#,##0">
                  <c:v>1658</c:v>
                </c:pt>
                <c:pt idx="389" formatCode="#,##0">
                  <c:v>1659</c:v>
                </c:pt>
                <c:pt idx="390" formatCode="#,##0">
                  <c:v>1660</c:v>
                </c:pt>
                <c:pt idx="391" formatCode="#,##0">
                  <c:v>1661</c:v>
                </c:pt>
                <c:pt idx="392" formatCode="#,##0">
                  <c:v>1662</c:v>
                </c:pt>
                <c:pt idx="393" formatCode="#,##0">
                  <c:v>1663</c:v>
                </c:pt>
                <c:pt idx="394" formatCode="#,##0">
                  <c:v>1664</c:v>
                </c:pt>
                <c:pt idx="395" formatCode="#,##0">
                  <c:v>1665</c:v>
                </c:pt>
                <c:pt idx="396" formatCode="#,##0">
                  <c:v>1666</c:v>
                </c:pt>
                <c:pt idx="397" formatCode="#,##0">
                  <c:v>1667</c:v>
                </c:pt>
                <c:pt idx="398" formatCode="#,##0">
                  <c:v>1668</c:v>
                </c:pt>
                <c:pt idx="399" formatCode="#,##0">
                  <c:v>1669</c:v>
                </c:pt>
                <c:pt idx="400" formatCode="#,##0">
                  <c:v>1670</c:v>
                </c:pt>
                <c:pt idx="401" formatCode="#,##0">
                  <c:v>1671</c:v>
                </c:pt>
                <c:pt idx="402" formatCode="#,##0">
                  <c:v>1672</c:v>
                </c:pt>
                <c:pt idx="403" formatCode="#,##0">
                  <c:v>1673</c:v>
                </c:pt>
                <c:pt idx="404" formatCode="#,##0">
                  <c:v>1674</c:v>
                </c:pt>
                <c:pt idx="405" formatCode="#,##0">
                  <c:v>1675</c:v>
                </c:pt>
                <c:pt idx="406" formatCode="#,##0">
                  <c:v>1676</c:v>
                </c:pt>
                <c:pt idx="407" formatCode="#,##0">
                  <c:v>1677</c:v>
                </c:pt>
                <c:pt idx="408" formatCode="#,##0">
                  <c:v>1678</c:v>
                </c:pt>
                <c:pt idx="409" formatCode="#,##0">
                  <c:v>1679</c:v>
                </c:pt>
                <c:pt idx="410" formatCode="#,##0">
                  <c:v>1680</c:v>
                </c:pt>
                <c:pt idx="411" formatCode="#,##0">
                  <c:v>1681</c:v>
                </c:pt>
                <c:pt idx="412" formatCode="#,##0">
                  <c:v>1682</c:v>
                </c:pt>
                <c:pt idx="413" formatCode="#,##0">
                  <c:v>1683</c:v>
                </c:pt>
                <c:pt idx="414" formatCode="#,##0">
                  <c:v>1684</c:v>
                </c:pt>
                <c:pt idx="415" formatCode="#,##0">
                  <c:v>1685</c:v>
                </c:pt>
                <c:pt idx="416" formatCode="#,##0">
                  <c:v>1686</c:v>
                </c:pt>
                <c:pt idx="417" formatCode="#,##0">
                  <c:v>1687</c:v>
                </c:pt>
                <c:pt idx="418" formatCode="#,##0">
                  <c:v>1688</c:v>
                </c:pt>
                <c:pt idx="419" formatCode="#,##0">
                  <c:v>1689</c:v>
                </c:pt>
                <c:pt idx="420" formatCode="#,##0">
                  <c:v>1690</c:v>
                </c:pt>
                <c:pt idx="421" formatCode="#,##0">
                  <c:v>1691</c:v>
                </c:pt>
                <c:pt idx="422" formatCode="#,##0">
                  <c:v>1692</c:v>
                </c:pt>
                <c:pt idx="423" formatCode="#,##0">
                  <c:v>1693</c:v>
                </c:pt>
                <c:pt idx="424" formatCode="#,##0">
                  <c:v>1694</c:v>
                </c:pt>
                <c:pt idx="425" formatCode="#,##0">
                  <c:v>1695</c:v>
                </c:pt>
                <c:pt idx="426" formatCode="#,##0">
                  <c:v>1696</c:v>
                </c:pt>
                <c:pt idx="427" formatCode="#,##0">
                  <c:v>1697</c:v>
                </c:pt>
                <c:pt idx="428" formatCode="#,##0">
                  <c:v>1698</c:v>
                </c:pt>
                <c:pt idx="429" formatCode="#,##0">
                  <c:v>1699</c:v>
                </c:pt>
                <c:pt idx="430" formatCode="#,##0">
                  <c:v>1700</c:v>
                </c:pt>
                <c:pt idx="431" formatCode="#,##0">
                  <c:v>1701</c:v>
                </c:pt>
                <c:pt idx="432" formatCode="#,##0">
                  <c:v>1702</c:v>
                </c:pt>
                <c:pt idx="433" formatCode="#,##0">
                  <c:v>1703</c:v>
                </c:pt>
                <c:pt idx="434" formatCode="#,##0">
                  <c:v>1704</c:v>
                </c:pt>
                <c:pt idx="435" formatCode="#,##0">
                  <c:v>1705</c:v>
                </c:pt>
                <c:pt idx="436" formatCode="#,##0">
                  <c:v>1706</c:v>
                </c:pt>
                <c:pt idx="437" formatCode="#,##0">
                  <c:v>1707</c:v>
                </c:pt>
                <c:pt idx="438" formatCode="#,##0">
                  <c:v>1708</c:v>
                </c:pt>
                <c:pt idx="439" formatCode="#,##0">
                  <c:v>1709</c:v>
                </c:pt>
                <c:pt idx="440" formatCode="#,##0">
                  <c:v>1710</c:v>
                </c:pt>
                <c:pt idx="441" formatCode="#,##0">
                  <c:v>1711</c:v>
                </c:pt>
                <c:pt idx="442" formatCode="#,##0">
                  <c:v>1712</c:v>
                </c:pt>
                <c:pt idx="443" formatCode="#,##0">
                  <c:v>1713</c:v>
                </c:pt>
                <c:pt idx="444" formatCode="#,##0">
                  <c:v>1714</c:v>
                </c:pt>
                <c:pt idx="445" formatCode="#,##0">
                  <c:v>1715</c:v>
                </c:pt>
                <c:pt idx="446" formatCode="#,##0">
                  <c:v>1716</c:v>
                </c:pt>
                <c:pt idx="447" formatCode="#,##0">
                  <c:v>1717</c:v>
                </c:pt>
                <c:pt idx="448" formatCode="#,##0">
                  <c:v>1718</c:v>
                </c:pt>
                <c:pt idx="449" formatCode="#,##0">
                  <c:v>1719</c:v>
                </c:pt>
                <c:pt idx="450" formatCode="#,##0">
                  <c:v>1720</c:v>
                </c:pt>
                <c:pt idx="451" formatCode="#,##0">
                  <c:v>1721</c:v>
                </c:pt>
                <c:pt idx="452" formatCode="#,##0">
                  <c:v>1722</c:v>
                </c:pt>
                <c:pt idx="453" formatCode="#,##0">
                  <c:v>1723</c:v>
                </c:pt>
                <c:pt idx="454" formatCode="#,##0">
                  <c:v>1724</c:v>
                </c:pt>
                <c:pt idx="455" formatCode="#,##0">
                  <c:v>1725</c:v>
                </c:pt>
                <c:pt idx="456" formatCode="#,##0">
                  <c:v>1726</c:v>
                </c:pt>
                <c:pt idx="457" formatCode="#,##0">
                  <c:v>1727</c:v>
                </c:pt>
                <c:pt idx="458" formatCode="#,##0">
                  <c:v>1728</c:v>
                </c:pt>
                <c:pt idx="459" formatCode="#,##0">
                  <c:v>1729</c:v>
                </c:pt>
                <c:pt idx="460" formatCode="#,##0">
                  <c:v>1730</c:v>
                </c:pt>
                <c:pt idx="461" formatCode="#,##0">
                  <c:v>1731</c:v>
                </c:pt>
                <c:pt idx="462" formatCode="#,##0">
                  <c:v>1732</c:v>
                </c:pt>
                <c:pt idx="463" formatCode="#,##0">
                  <c:v>1733</c:v>
                </c:pt>
                <c:pt idx="464" formatCode="#,##0">
                  <c:v>1734</c:v>
                </c:pt>
                <c:pt idx="465" formatCode="#,##0">
                  <c:v>1735</c:v>
                </c:pt>
                <c:pt idx="466" formatCode="#,##0">
                  <c:v>1736</c:v>
                </c:pt>
                <c:pt idx="467" formatCode="#,##0">
                  <c:v>1737</c:v>
                </c:pt>
                <c:pt idx="468" formatCode="#,##0">
                  <c:v>1738</c:v>
                </c:pt>
                <c:pt idx="469" formatCode="#,##0">
                  <c:v>1739</c:v>
                </c:pt>
                <c:pt idx="470" formatCode="#,##0">
                  <c:v>1740</c:v>
                </c:pt>
                <c:pt idx="471" formatCode="#,##0">
                  <c:v>1741</c:v>
                </c:pt>
                <c:pt idx="472" formatCode="#,##0">
                  <c:v>1742</c:v>
                </c:pt>
                <c:pt idx="473" formatCode="#,##0">
                  <c:v>1743</c:v>
                </c:pt>
                <c:pt idx="474" formatCode="#,##0">
                  <c:v>1744</c:v>
                </c:pt>
                <c:pt idx="475" formatCode="#,##0">
                  <c:v>1745</c:v>
                </c:pt>
                <c:pt idx="476" formatCode="#,##0">
                  <c:v>1746</c:v>
                </c:pt>
                <c:pt idx="477" formatCode="#,##0">
                  <c:v>1747</c:v>
                </c:pt>
                <c:pt idx="478" formatCode="#,##0">
                  <c:v>1748</c:v>
                </c:pt>
                <c:pt idx="479" formatCode="#,##0">
                  <c:v>1749</c:v>
                </c:pt>
                <c:pt idx="480" formatCode="#,##0">
                  <c:v>1750</c:v>
                </c:pt>
                <c:pt idx="481" formatCode="#,##0">
                  <c:v>1751</c:v>
                </c:pt>
                <c:pt idx="482" formatCode="#,##0">
                  <c:v>1752</c:v>
                </c:pt>
                <c:pt idx="483" formatCode="#,##0">
                  <c:v>1753</c:v>
                </c:pt>
                <c:pt idx="484" formatCode="#,##0">
                  <c:v>1754</c:v>
                </c:pt>
                <c:pt idx="485" formatCode="#,##0">
                  <c:v>1755</c:v>
                </c:pt>
                <c:pt idx="486" formatCode="#,##0">
                  <c:v>1756</c:v>
                </c:pt>
                <c:pt idx="487" formatCode="#,##0">
                  <c:v>1757</c:v>
                </c:pt>
                <c:pt idx="488" formatCode="#,##0">
                  <c:v>1758</c:v>
                </c:pt>
                <c:pt idx="489" formatCode="#,##0">
                  <c:v>1759</c:v>
                </c:pt>
                <c:pt idx="490" formatCode="#,##0">
                  <c:v>1760</c:v>
                </c:pt>
                <c:pt idx="491" formatCode="#,##0">
                  <c:v>1761</c:v>
                </c:pt>
                <c:pt idx="492" formatCode="#,##0">
                  <c:v>1762</c:v>
                </c:pt>
                <c:pt idx="493" formatCode="#,##0">
                  <c:v>1763</c:v>
                </c:pt>
                <c:pt idx="494" formatCode="#,##0">
                  <c:v>1764</c:v>
                </c:pt>
                <c:pt idx="495" formatCode="#,##0">
                  <c:v>1765</c:v>
                </c:pt>
                <c:pt idx="496" formatCode="#,##0">
                  <c:v>1766</c:v>
                </c:pt>
                <c:pt idx="497" formatCode="#,##0">
                  <c:v>1767</c:v>
                </c:pt>
                <c:pt idx="498" formatCode="#,##0">
                  <c:v>1768</c:v>
                </c:pt>
                <c:pt idx="499" formatCode="#,##0">
                  <c:v>1769</c:v>
                </c:pt>
                <c:pt idx="500" formatCode="#,##0">
                  <c:v>1770</c:v>
                </c:pt>
                <c:pt idx="501" formatCode="#,##0">
                  <c:v>1771</c:v>
                </c:pt>
                <c:pt idx="502" formatCode="#,##0">
                  <c:v>1772</c:v>
                </c:pt>
                <c:pt idx="503" formatCode="#,##0">
                  <c:v>1773</c:v>
                </c:pt>
                <c:pt idx="504" formatCode="#,##0">
                  <c:v>1774</c:v>
                </c:pt>
                <c:pt idx="505" formatCode="#,##0">
                  <c:v>1775</c:v>
                </c:pt>
                <c:pt idx="506" formatCode="#,##0">
                  <c:v>1776</c:v>
                </c:pt>
                <c:pt idx="507" formatCode="#,##0">
                  <c:v>1777</c:v>
                </c:pt>
                <c:pt idx="508" formatCode="#,##0">
                  <c:v>1778</c:v>
                </c:pt>
                <c:pt idx="509" formatCode="#,##0">
                  <c:v>1779</c:v>
                </c:pt>
                <c:pt idx="510" formatCode="#,##0">
                  <c:v>1780</c:v>
                </c:pt>
                <c:pt idx="511" formatCode="#,##0">
                  <c:v>1781</c:v>
                </c:pt>
                <c:pt idx="512" formatCode="#,##0">
                  <c:v>1782</c:v>
                </c:pt>
                <c:pt idx="513" formatCode="#,##0">
                  <c:v>1783</c:v>
                </c:pt>
                <c:pt idx="514" formatCode="#,##0">
                  <c:v>1784</c:v>
                </c:pt>
                <c:pt idx="515" formatCode="#,##0">
                  <c:v>1785</c:v>
                </c:pt>
                <c:pt idx="516" formatCode="#,##0">
                  <c:v>1786</c:v>
                </c:pt>
                <c:pt idx="517" formatCode="#,##0">
                  <c:v>1787</c:v>
                </c:pt>
                <c:pt idx="518" formatCode="#,##0">
                  <c:v>1788</c:v>
                </c:pt>
                <c:pt idx="519" formatCode="#,##0">
                  <c:v>1789</c:v>
                </c:pt>
                <c:pt idx="520" formatCode="#,##0">
                  <c:v>1790</c:v>
                </c:pt>
                <c:pt idx="521" formatCode="#,##0">
                  <c:v>1791</c:v>
                </c:pt>
                <c:pt idx="522" formatCode="#,##0">
                  <c:v>1792</c:v>
                </c:pt>
                <c:pt idx="523" formatCode="#,##0">
                  <c:v>1793</c:v>
                </c:pt>
                <c:pt idx="524" formatCode="#,##0">
                  <c:v>1794</c:v>
                </c:pt>
                <c:pt idx="525" formatCode="#,##0">
                  <c:v>1795</c:v>
                </c:pt>
                <c:pt idx="526" formatCode="#,##0">
                  <c:v>1796</c:v>
                </c:pt>
                <c:pt idx="527" formatCode="#,##0">
                  <c:v>1797</c:v>
                </c:pt>
                <c:pt idx="528" formatCode="#,##0">
                  <c:v>1798</c:v>
                </c:pt>
                <c:pt idx="529" formatCode="#,##0">
                  <c:v>1799</c:v>
                </c:pt>
                <c:pt idx="530" formatCode="#,##0">
                  <c:v>1800</c:v>
                </c:pt>
                <c:pt idx="531" formatCode="#,##0">
                  <c:v>1801</c:v>
                </c:pt>
                <c:pt idx="532" formatCode="#,##0">
                  <c:v>1802</c:v>
                </c:pt>
                <c:pt idx="533" formatCode="#,##0">
                  <c:v>1803</c:v>
                </c:pt>
                <c:pt idx="534" formatCode="#,##0">
                  <c:v>1804</c:v>
                </c:pt>
                <c:pt idx="535" formatCode="#,##0">
                  <c:v>1805</c:v>
                </c:pt>
                <c:pt idx="536" formatCode="#,##0">
                  <c:v>1806</c:v>
                </c:pt>
                <c:pt idx="537" formatCode="#,##0">
                  <c:v>1807</c:v>
                </c:pt>
                <c:pt idx="538" formatCode="#,##0">
                  <c:v>1808</c:v>
                </c:pt>
                <c:pt idx="539" formatCode="#,##0">
                  <c:v>1809</c:v>
                </c:pt>
                <c:pt idx="540" formatCode="#,##0">
                  <c:v>1810</c:v>
                </c:pt>
                <c:pt idx="541" formatCode="#,##0">
                  <c:v>1811</c:v>
                </c:pt>
                <c:pt idx="542" formatCode="#,##0">
                  <c:v>1812</c:v>
                </c:pt>
                <c:pt idx="543" formatCode="#,##0">
                  <c:v>1813</c:v>
                </c:pt>
                <c:pt idx="544" formatCode="#,##0">
                  <c:v>1814</c:v>
                </c:pt>
                <c:pt idx="545" formatCode="#,##0">
                  <c:v>1815</c:v>
                </c:pt>
                <c:pt idx="546" formatCode="#,##0">
                  <c:v>1816</c:v>
                </c:pt>
                <c:pt idx="547" formatCode="#,##0">
                  <c:v>1817</c:v>
                </c:pt>
                <c:pt idx="548" formatCode="#,##0">
                  <c:v>1818</c:v>
                </c:pt>
                <c:pt idx="549" formatCode="#,##0">
                  <c:v>1819</c:v>
                </c:pt>
                <c:pt idx="550" formatCode="#,##0">
                  <c:v>1820</c:v>
                </c:pt>
                <c:pt idx="551" formatCode="#,##0">
                  <c:v>1821</c:v>
                </c:pt>
                <c:pt idx="552" formatCode="#,##0">
                  <c:v>1822</c:v>
                </c:pt>
                <c:pt idx="553" formatCode="#,##0">
                  <c:v>1823</c:v>
                </c:pt>
                <c:pt idx="554" formatCode="#,##0">
                  <c:v>1824</c:v>
                </c:pt>
                <c:pt idx="555" formatCode="#,##0">
                  <c:v>1825</c:v>
                </c:pt>
                <c:pt idx="556" formatCode="#,##0">
                  <c:v>1826</c:v>
                </c:pt>
                <c:pt idx="557" formatCode="#,##0">
                  <c:v>1827</c:v>
                </c:pt>
                <c:pt idx="558" formatCode="#,##0">
                  <c:v>1828</c:v>
                </c:pt>
                <c:pt idx="559" formatCode="#,##0">
                  <c:v>1829</c:v>
                </c:pt>
                <c:pt idx="560" formatCode="#,##0">
                  <c:v>1830</c:v>
                </c:pt>
                <c:pt idx="561" formatCode="#,##0">
                  <c:v>1831</c:v>
                </c:pt>
                <c:pt idx="562" formatCode="#,##0">
                  <c:v>1832</c:v>
                </c:pt>
                <c:pt idx="563" formatCode="#,##0">
                  <c:v>1833</c:v>
                </c:pt>
                <c:pt idx="564" formatCode="#,##0">
                  <c:v>1834</c:v>
                </c:pt>
                <c:pt idx="565" formatCode="#,##0">
                  <c:v>1835</c:v>
                </c:pt>
                <c:pt idx="566" formatCode="#,##0">
                  <c:v>1836</c:v>
                </c:pt>
                <c:pt idx="567" formatCode="#,##0">
                  <c:v>1837</c:v>
                </c:pt>
                <c:pt idx="568" formatCode="#,##0">
                  <c:v>1838</c:v>
                </c:pt>
                <c:pt idx="569" formatCode="#,##0">
                  <c:v>1839</c:v>
                </c:pt>
                <c:pt idx="570" formatCode="#,##0">
                  <c:v>1840</c:v>
                </c:pt>
                <c:pt idx="571" formatCode="#,##0">
                  <c:v>1841</c:v>
                </c:pt>
                <c:pt idx="572" formatCode="#,##0">
                  <c:v>1842</c:v>
                </c:pt>
                <c:pt idx="573" formatCode="#,##0">
                  <c:v>1843</c:v>
                </c:pt>
                <c:pt idx="574" formatCode="#,##0">
                  <c:v>1844</c:v>
                </c:pt>
                <c:pt idx="575" formatCode="#,##0">
                  <c:v>1845</c:v>
                </c:pt>
                <c:pt idx="576" formatCode="#,##0">
                  <c:v>1846</c:v>
                </c:pt>
                <c:pt idx="577" formatCode="#,##0">
                  <c:v>1847</c:v>
                </c:pt>
                <c:pt idx="578" formatCode="#,##0">
                  <c:v>1848</c:v>
                </c:pt>
                <c:pt idx="579" formatCode="#,##0">
                  <c:v>1849</c:v>
                </c:pt>
                <c:pt idx="580" formatCode="#,##0">
                  <c:v>1850</c:v>
                </c:pt>
                <c:pt idx="581" formatCode="#,##0">
                  <c:v>1851</c:v>
                </c:pt>
                <c:pt idx="582" formatCode="#,##0">
                  <c:v>1852</c:v>
                </c:pt>
                <c:pt idx="583" formatCode="#,##0">
                  <c:v>1853</c:v>
                </c:pt>
                <c:pt idx="584" formatCode="#,##0">
                  <c:v>1854</c:v>
                </c:pt>
                <c:pt idx="585" formatCode="#,##0">
                  <c:v>1855</c:v>
                </c:pt>
                <c:pt idx="586" formatCode="#,##0">
                  <c:v>1856</c:v>
                </c:pt>
                <c:pt idx="587" formatCode="#,##0">
                  <c:v>1857</c:v>
                </c:pt>
                <c:pt idx="588" formatCode="#,##0">
                  <c:v>1858</c:v>
                </c:pt>
                <c:pt idx="589" formatCode="#,##0">
                  <c:v>1859</c:v>
                </c:pt>
                <c:pt idx="590" formatCode="#,##0">
                  <c:v>1860</c:v>
                </c:pt>
                <c:pt idx="591" formatCode="#,##0">
                  <c:v>1861</c:v>
                </c:pt>
                <c:pt idx="592" formatCode="#,##0">
                  <c:v>1862</c:v>
                </c:pt>
                <c:pt idx="593" formatCode="#,##0">
                  <c:v>1863</c:v>
                </c:pt>
                <c:pt idx="594" formatCode="#,##0">
                  <c:v>1864</c:v>
                </c:pt>
                <c:pt idx="595" formatCode="#,##0">
                  <c:v>1865</c:v>
                </c:pt>
                <c:pt idx="596" formatCode="#,##0">
                  <c:v>1866</c:v>
                </c:pt>
                <c:pt idx="597" formatCode="#,##0">
                  <c:v>1867</c:v>
                </c:pt>
                <c:pt idx="598" formatCode="#,##0">
                  <c:v>1868</c:v>
                </c:pt>
                <c:pt idx="599" formatCode="#,##0">
                  <c:v>1869</c:v>
                </c:pt>
                <c:pt idx="600" formatCode="#,##0">
                  <c:v>1870</c:v>
                </c:pt>
                <c:pt idx="601" formatCode="#,##0">
                  <c:v>1871</c:v>
                </c:pt>
                <c:pt idx="602" formatCode="#,##0">
                  <c:v>1872</c:v>
                </c:pt>
                <c:pt idx="603" formatCode="#,##0">
                  <c:v>1873</c:v>
                </c:pt>
                <c:pt idx="604" formatCode="#,##0">
                  <c:v>1874</c:v>
                </c:pt>
                <c:pt idx="605" formatCode="#,##0">
                  <c:v>1875</c:v>
                </c:pt>
                <c:pt idx="606" formatCode="#,##0">
                  <c:v>1876</c:v>
                </c:pt>
                <c:pt idx="607" formatCode="#,##0">
                  <c:v>1877</c:v>
                </c:pt>
                <c:pt idx="608" formatCode="#,##0">
                  <c:v>1878</c:v>
                </c:pt>
                <c:pt idx="609" formatCode="#,##0">
                  <c:v>1879</c:v>
                </c:pt>
                <c:pt idx="610" formatCode="#,##0">
                  <c:v>1880</c:v>
                </c:pt>
                <c:pt idx="611" formatCode="#,##0">
                  <c:v>1881</c:v>
                </c:pt>
                <c:pt idx="612" formatCode="#,##0">
                  <c:v>1882</c:v>
                </c:pt>
                <c:pt idx="613" formatCode="#,##0">
                  <c:v>1883</c:v>
                </c:pt>
                <c:pt idx="614" formatCode="#,##0">
                  <c:v>1884</c:v>
                </c:pt>
                <c:pt idx="615" formatCode="#,##0">
                  <c:v>1885</c:v>
                </c:pt>
                <c:pt idx="616" formatCode="#,##0">
                  <c:v>1886</c:v>
                </c:pt>
                <c:pt idx="617" formatCode="#,##0">
                  <c:v>1887</c:v>
                </c:pt>
                <c:pt idx="618" formatCode="#,##0">
                  <c:v>1888</c:v>
                </c:pt>
                <c:pt idx="619" formatCode="#,##0">
                  <c:v>1889</c:v>
                </c:pt>
                <c:pt idx="620" formatCode="#,##0">
                  <c:v>1890</c:v>
                </c:pt>
                <c:pt idx="621" formatCode="#,##0">
                  <c:v>1891</c:v>
                </c:pt>
                <c:pt idx="622" formatCode="#,##0">
                  <c:v>1892</c:v>
                </c:pt>
                <c:pt idx="623" formatCode="#,##0">
                  <c:v>1893</c:v>
                </c:pt>
                <c:pt idx="624" formatCode="#,##0">
                  <c:v>1894</c:v>
                </c:pt>
                <c:pt idx="625" formatCode="#,##0">
                  <c:v>1895</c:v>
                </c:pt>
                <c:pt idx="626" formatCode="#,##0">
                  <c:v>1896</c:v>
                </c:pt>
                <c:pt idx="627" formatCode="#,##0">
                  <c:v>1897</c:v>
                </c:pt>
                <c:pt idx="628" formatCode="#,##0">
                  <c:v>1898</c:v>
                </c:pt>
                <c:pt idx="629" formatCode="#,##0">
                  <c:v>1899</c:v>
                </c:pt>
                <c:pt idx="630" formatCode="#,##0">
                  <c:v>1900</c:v>
                </c:pt>
                <c:pt idx="631" formatCode="#,##0">
                  <c:v>1901</c:v>
                </c:pt>
                <c:pt idx="632" formatCode="#,##0">
                  <c:v>1902</c:v>
                </c:pt>
                <c:pt idx="633" formatCode="#,##0">
                  <c:v>1903</c:v>
                </c:pt>
                <c:pt idx="634" formatCode="#,##0">
                  <c:v>1904</c:v>
                </c:pt>
                <c:pt idx="635" formatCode="#,##0">
                  <c:v>1905</c:v>
                </c:pt>
                <c:pt idx="636" formatCode="#,##0">
                  <c:v>1906</c:v>
                </c:pt>
                <c:pt idx="637" formatCode="#,##0">
                  <c:v>1907</c:v>
                </c:pt>
                <c:pt idx="638" formatCode="#,##0">
                  <c:v>1908</c:v>
                </c:pt>
                <c:pt idx="639" formatCode="#,##0">
                  <c:v>1909</c:v>
                </c:pt>
                <c:pt idx="640" formatCode="#,##0">
                  <c:v>1910</c:v>
                </c:pt>
                <c:pt idx="641" formatCode="#,##0">
                  <c:v>1911</c:v>
                </c:pt>
                <c:pt idx="642" formatCode="#,##0">
                  <c:v>1912</c:v>
                </c:pt>
                <c:pt idx="643" formatCode="#,##0">
                  <c:v>1913</c:v>
                </c:pt>
                <c:pt idx="644" formatCode="#,##0">
                  <c:v>1914</c:v>
                </c:pt>
                <c:pt idx="645" formatCode="#,##0">
                  <c:v>1915</c:v>
                </c:pt>
                <c:pt idx="646" formatCode="#,##0">
                  <c:v>1916</c:v>
                </c:pt>
                <c:pt idx="647" formatCode="#,##0">
                  <c:v>1917</c:v>
                </c:pt>
                <c:pt idx="648" formatCode="#,##0">
                  <c:v>1918</c:v>
                </c:pt>
                <c:pt idx="649" formatCode="#,##0">
                  <c:v>1919</c:v>
                </c:pt>
                <c:pt idx="650" formatCode="#,##0">
                  <c:v>1920</c:v>
                </c:pt>
                <c:pt idx="651" formatCode="#,##0">
                  <c:v>1921</c:v>
                </c:pt>
                <c:pt idx="652" formatCode="#,##0">
                  <c:v>1922</c:v>
                </c:pt>
                <c:pt idx="653" formatCode="#,##0">
                  <c:v>1923</c:v>
                </c:pt>
                <c:pt idx="654" formatCode="#,##0">
                  <c:v>1924</c:v>
                </c:pt>
                <c:pt idx="655" formatCode="#,##0">
                  <c:v>1925</c:v>
                </c:pt>
                <c:pt idx="656" formatCode="#,##0">
                  <c:v>1926</c:v>
                </c:pt>
                <c:pt idx="657" formatCode="#,##0">
                  <c:v>1927</c:v>
                </c:pt>
                <c:pt idx="658" formatCode="#,##0">
                  <c:v>1928</c:v>
                </c:pt>
                <c:pt idx="659" formatCode="#,##0">
                  <c:v>1929</c:v>
                </c:pt>
                <c:pt idx="660" formatCode="#,##0">
                  <c:v>1930</c:v>
                </c:pt>
                <c:pt idx="661" formatCode="#,##0">
                  <c:v>1931</c:v>
                </c:pt>
                <c:pt idx="662" formatCode="#,##0">
                  <c:v>1932</c:v>
                </c:pt>
                <c:pt idx="663" formatCode="#,##0">
                  <c:v>1933</c:v>
                </c:pt>
                <c:pt idx="664" formatCode="#,##0">
                  <c:v>1934</c:v>
                </c:pt>
                <c:pt idx="665" formatCode="#,##0">
                  <c:v>1935</c:v>
                </c:pt>
                <c:pt idx="666" formatCode="#,##0">
                  <c:v>1936</c:v>
                </c:pt>
                <c:pt idx="667" formatCode="#,##0">
                  <c:v>1937</c:v>
                </c:pt>
                <c:pt idx="668" formatCode="#,##0">
                  <c:v>1938</c:v>
                </c:pt>
                <c:pt idx="669" formatCode="#,##0">
                  <c:v>1939</c:v>
                </c:pt>
                <c:pt idx="670" formatCode="#,##0">
                  <c:v>1940</c:v>
                </c:pt>
                <c:pt idx="671" formatCode="#,##0">
                  <c:v>1941</c:v>
                </c:pt>
                <c:pt idx="672" formatCode="#,##0">
                  <c:v>1942</c:v>
                </c:pt>
                <c:pt idx="673" formatCode="#,##0">
                  <c:v>1943</c:v>
                </c:pt>
                <c:pt idx="674" formatCode="#,##0">
                  <c:v>1944</c:v>
                </c:pt>
                <c:pt idx="675" formatCode="#,##0">
                  <c:v>1945</c:v>
                </c:pt>
                <c:pt idx="676" formatCode="#,##0">
                  <c:v>1946</c:v>
                </c:pt>
                <c:pt idx="677" formatCode="#,##0">
                  <c:v>1947</c:v>
                </c:pt>
                <c:pt idx="678" formatCode="#,##0">
                  <c:v>1948</c:v>
                </c:pt>
                <c:pt idx="679" formatCode="#,##0">
                  <c:v>1949</c:v>
                </c:pt>
                <c:pt idx="680" formatCode="#,##0">
                  <c:v>1950</c:v>
                </c:pt>
                <c:pt idx="681" formatCode="#,##0">
                  <c:v>1951</c:v>
                </c:pt>
                <c:pt idx="682" formatCode="#,##0">
                  <c:v>1952</c:v>
                </c:pt>
                <c:pt idx="683" formatCode="#,##0">
                  <c:v>1953</c:v>
                </c:pt>
                <c:pt idx="684" formatCode="#,##0">
                  <c:v>1954</c:v>
                </c:pt>
                <c:pt idx="685" formatCode="#,##0">
                  <c:v>1955</c:v>
                </c:pt>
                <c:pt idx="686" formatCode="#,##0">
                  <c:v>1956</c:v>
                </c:pt>
                <c:pt idx="687" formatCode="#,##0">
                  <c:v>1957</c:v>
                </c:pt>
                <c:pt idx="688" formatCode="#,##0">
                  <c:v>1958</c:v>
                </c:pt>
                <c:pt idx="689" formatCode="#,##0">
                  <c:v>1959</c:v>
                </c:pt>
                <c:pt idx="690" formatCode="#,##0">
                  <c:v>1960</c:v>
                </c:pt>
                <c:pt idx="691" formatCode="#,##0">
                  <c:v>1961</c:v>
                </c:pt>
                <c:pt idx="692" formatCode="#,##0">
                  <c:v>1962</c:v>
                </c:pt>
                <c:pt idx="693" formatCode="#,##0">
                  <c:v>1963</c:v>
                </c:pt>
                <c:pt idx="694" formatCode="#,##0">
                  <c:v>1964</c:v>
                </c:pt>
                <c:pt idx="695" formatCode="#,##0">
                  <c:v>1965</c:v>
                </c:pt>
                <c:pt idx="696" formatCode="#,##0">
                  <c:v>1966</c:v>
                </c:pt>
                <c:pt idx="697" formatCode="#,##0">
                  <c:v>1967</c:v>
                </c:pt>
                <c:pt idx="698" formatCode="#,##0">
                  <c:v>1968</c:v>
                </c:pt>
                <c:pt idx="699" formatCode="#,##0">
                  <c:v>1969</c:v>
                </c:pt>
                <c:pt idx="700" formatCode="#,##0">
                  <c:v>1970</c:v>
                </c:pt>
                <c:pt idx="701" formatCode="#,##0">
                  <c:v>1971</c:v>
                </c:pt>
                <c:pt idx="702" formatCode="#,##0">
                  <c:v>1972</c:v>
                </c:pt>
                <c:pt idx="703" formatCode="#,##0">
                  <c:v>1973</c:v>
                </c:pt>
                <c:pt idx="704" formatCode="#,##0">
                  <c:v>1974</c:v>
                </c:pt>
                <c:pt idx="705" formatCode="#,##0">
                  <c:v>1975</c:v>
                </c:pt>
                <c:pt idx="706" formatCode="#,##0">
                  <c:v>1976</c:v>
                </c:pt>
                <c:pt idx="707" formatCode="#,##0">
                  <c:v>1977</c:v>
                </c:pt>
                <c:pt idx="708" formatCode="#,##0">
                  <c:v>1978</c:v>
                </c:pt>
                <c:pt idx="709" formatCode="#,##0">
                  <c:v>1979</c:v>
                </c:pt>
                <c:pt idx="710" formatCode="#,##0">
                  <c:v>1980</c:v>
                </c:pt>
                <c:pt idx="711" formatCode="#,##0">
                  <c:v>1981</c:v>
                </c:pt>
                <c:pt idx="712" formatCode="#,##0">
                  <c:v>1982</c:v>
                </c:pt>
                <c:pt idx="713" formatCode="#,##0">
                  <c:v>1983</c:v>
                </c:pt>
                <c:pt idx="714" formatCode="#,##0">
                  <c:v>1984</c:v>
                </c:pt>
                <c:pt idx="715" formatCode="#,##0">
                  <c:v>1985</c:v>
                </c:pt>
                <c:pt idx="716" formatCode="#,##0">
                  <c:v>1986</c:v>
                </c:pt>
                <c:pt idx="717" formatCode="#,##0">
                  <c:v>1987</c:v>
                </c:pt>
                <c:pt idx="718" formatCode="#,##0">
                  <c:v>1988</c:v>
                </c:pt>
                <c:pt idx="719" formatCode="#,##0">
                  <c:v>1989</c:v>
                </c:pt>
                <c:pt idx="720" formatCode="#,##0">
                  <c:v>1990</c:v>
                </c:pt>
                <c:pt idx="721" formatCode="#,##0">
                  <c:v>1991</c:v>
                </c:pt>
                <c:pt idx="722" formatCode="#,##0">
                  <c:v>1992</c:v>
                </c:pt>
                <c:pt idx="723" formatCode="#,##0">
                  <c:v>1993</c:v>
                </c:pt>
                <c:pt idx="724" formatCode="#,##0">
                  <c:v>1994</c:v>
                </c:pt>
                <c:pt idx="725" formatCode="#,##0">
                  <c:v>1995</c:v>
                </c:pt>
                <c:pt idx="726" formatCode="#,##0">
                  <c:v>1996</c:v>
                </c:pt>
                <c:pt idx="727" formatCode="#,##0">
                  <c:v>1997</c:v>
                </c:pt>
                <c:pt idx="728" formatCode="#,##0">
                  <c:v>1998</c:v>
                </c:pt>
                <c:pt idx="729" formatCode="#,##0">
                  <c:v>1999</c:v>
                </c:pt>
                <c:pt idx="730" formatCode="#,##0">
                  <c:v>2000</c:v>
                </c:pt>
              </c:numCache>
            </c:numRef>
          </c:cat>
          <c:val>
            <c:numRef>
              <c:f>Sheet1!$Q$3:$Q$733</c:f>
              <c:numCache>
                <c:formatCode>General</c:formatCode>
                <c:ptCount val="731"/>
                <c:pt idx="543">
                  <c:v>0</c:v>
                </c:pt>
                <c:pt idx="545">
                  <c:v>507.3906647192365</c:v>
                </c:pt>
                <c:pt idx="546">
                  <c:v>550.81494859928819</c:v>
                </c:pt>
                <c:pt idx="547">
                  <c:v>543.44472569500044</c:v>
                </c:pt>
                <c:pt idx="548">
                  <c:v>532.23109151524966</c:v>
                </c:pt>
                <c:pt idx="549">
                  <c:v>533.19053243954295</c:v>
                </c:pt>
                <c:pt idx="550">
                  <c:v>528.41917448126117</c:v>
                </c:pt>
                <c:pt idx="551">
                  <c:v>533.91134163849654</c:v>
                </c:pt>
                <c:pt idx="552">
                  <c:v>533.18785705734865</c:v>
                </c:pt>
                <c:pt idx="553">
                  <c:v>533.86723549925625</c:v>
                </c:pt>
                <c:pt idx="554">
                  <c:v>507.27212401349681</c:v>
                </c:pt>
                <c:pt idx="555">
                  <c:v>521.80657445550787</c:v>
                </c:pt>
                <c:pt idx="556">
                  <c:v>553.12633457318896</c:v>
                </c:pt>
                <c:pt idx="557">
                  <c:v>557.14192825592227</c:v>
                </c:pt>
                <c:pt idx="558">
                  <c:v>547.28653417868497</c:v>
                </c:pt>
                <c:pt idx="559">
                  <c:v>532.11245415286623</c:v>
                </c:pt>
                <c:pt idx="560">
                  <c:v>524.86783260037839</c:v>
                </c:pt>
                <c:pt idx="561">
                  <c:v>517.64487291298406</c:v>
                </c:pt>
                <c:pt idx="562">
                  <c:v>517.45772761865612</c:v>
                </c:pt>
                <c:pt idx="563">
                  <c:v>536.42576859172641</c:v>
                </c:pt>
                <c:pt idx="564">
                  <c:v>553.1370952737193</c:v>
                </c:pt>
                <c:pt idx="565">
                  <c:v>534.79958370206145</c:v>
                </c:pt>
                <c:pt idx="566">
                  <c:v>524.07701693366334</c:v>
                </c:pt>
                <c:pt idx="567">
                  <c:v>550.26629163144537</c:v>
                </c:pt>
                <c:pt idx="568">
                  <c:v>548.57724923283672</c:v>
                </c:pt>
                <c:pt idx="569">
                  <c:v>537.96298627169415</c:v>
                </c:pt>
                <c:pt idx="570">
                  <c:v>563.52241608839279</c:v>
                </c:pt>
                <c:pt idx="571">
                  <c:v>559.87691741009019</c:v>
                </c:pt>
                <c:pt idx="572">
                  <c:v>560.62577750757703</c:v>
                </c:pt>
                <c:pt idx="573">
                  <c:v>549.03864661602859</c:v>
                </c:pt>
                <c:pt idx="574">
                  <c:v>531.61819921794654</c:v>
                </c:pt>
                <c:pt idx="575">
                  <c:v>499.6414152344131</c:v>
                </c:pt>
                <c:pt idx="576">
                  <c:v>483.96656594943892</c:v>
                </c:pt>
                <c:pt idx="577">
                  <c:v>477.25579008587948</c:v>
                </c:pt>
                <c:pt idx="578">
                  <c:v>494.19201927447358</c:v>
                </c:pt>
                <c:pt idx="579">
                  <c:v>476.4796243738798</c:v>
                </c:pt>
                <c:pt idx="580">
                  <c:v>462.18662960017161</c:v>
                </c:pt>
                <c:pt idx="581">
                  <c:v>475.34887289482441</c:v>
                </c:pt>
                <c:pt idx="582">
                  <c:v>457.61125243006552</c:v>
                </c:pt>
                <c:pt idx="583">
                  <c:v>473.88424147715318</c:v>
                </c:pt>
                <c:pt idx="584">
                  <c:v>453.87284245669559</c:v>
                </c:pt>
                <c:pt idx="585">
                  <c:v>476.2954532189882</c:v>
                </c:pt>
                <c:pt idx="586">
                  <c:v>508.85971934409048</c:v>
                </c:pt>
                <c:pt idx="587">
                  <c:v>487.59625359048721</c:v>
                </c:pt>
                <c:pt idx="588">
                  <c:v>519.96687644827807</c:v>
                </c:pt>
                <c:pt idx="589">
                  <c:v>520.69170346609303</c:v>
                </c:pt>
                <c:pt idx="590">
                  <c:v>522.63144161833304</c:v>
                </c:pt>
                <c:pt idx="591">
                  <c:v>526.04306688679742</c:v>
                </c:pt>
                <c:pt idx="592">
                  <c:v>491.39300935093041</c:v>
                </c:pt>
                <c:pt idx="593">
                  <c:v>493.88574151061408</c:v>
                </c:pt>
                <c:pt idx="594">
                  <c:v>487.57562531240961</c:v>
                </c:pt>
                <c:pt idx="595">
                  <c:v>501.01286895269823</c:v>
                </c:pt>
                <c:pt idx="596">
                  <c:v>510.84826803344703</c:v>
                </c:pt>
                <c:pt idx="597">
                  <c:v>527.25396712223312</c:v>
                </c:pt>
                <c:pt idx="598">
                  <c:v>510.27997066849662</c:v>
                </c:pt>
                <c:pt idx="599">
                  <c:v>502.61575727166718</c:v>
                </c:pt>
                <c:pt idx="600">
                  <c:v>516.94185705078235</c:v>
                </c:pt>
                <c:pt idx="601">
                  <c:v>517.59653004998961</c:v>
                </c:pt>
                <c:pt idx="602">
                  <c:v>529.79769419392449</c:v>
                </c:pt>
                <c:pt idx="603">
                  <c:v>519.38537341603899</c:v>
                </c:pt>
                <c:pt idx="604">
                  <c:v>511.67985645763031</c:v>
                </c:pt>
                <c:pt idx="605">
                  <c:v>530.73383753918199</c:v>
                </c:pt>
                <c:pt idx="606">
                  <c:v>527.59847611611303</c:v>
                </c:pt>
                <c:pt idx="607">
                  <c:v>535.54598439878066</c:v>
                </c:pt>
                <c:pt idx="608">
                  <c:v>551.38164891021336</c:v>
                </c:pt>
                <c:pt idx="609">
                  <c:v>548.19373895065598</c:v>
                </c:pt>
                <c:pt idx="610">
                  <c:v>546.31373277115699</c:v>
                </c:pt>
                <c:pt idx="611">
                  <c:v>579.68304645806097</c:v>
                </c:pt>
                <c:pt idx="612">
                  <c:v>564.85516937575744</c:v>
                </c:pt>
                <c:pt idx="613">
                  <c:v>547.34678672029213</c:v>
                </c:pt>
                <c:pt idx="614">
                  <c:v>600.03197103402579</c:v>
                </c:pt>
                <c:pt idx="615">
                  <c:v>613.28113859632003</c:v>
                </c:pt>
                <c:pt idx="616">
                  <c:v>598.88157736166545</c:v>
                </c:pt>
                <c:pt idx="617">
                  <c:v>586.89230366833544</c:v>
                </c:pt>
                <c:pt idx="618">
                  <c:v>562.94262104887787</c:v>
                </c:pt>
                <c:pt idx="619">
                  <c:v>564.21753430614604</c:v>
                </c:pt>
                <c:pt idx="620">
                  <c:v>556.16482186407268</c:v>
                </c:pt>
                <c:pt idx="621">
                  <c:v>580.61095433101195</c:v>
                </c:pt>
                <c:pt idx="622">
                  <c:v>615.64330834255452</c:v>
                </c:pt>
                <c:pt idx="623">
                  <c:v>614.19305836061847</c:v>
                </c:pt>
                <c:pt idx="624">
                  <c:v>618.74070547417875</c:v>
                </c:pt>
                <c:pt idx="625">
                  <c:v>599.27342662797696</c:v>
                </c:pt>
                <c:pt idx="626">
                  <c:v>601.92748999404921</c:v>
                </c:pt>
                <c:pt idx="627">
                  <c:v>637.98590955294696</c:v>
                </c:pt>
                <c:pt idx="628">
                  <c:v>632.78130495991195</c:v>
                </c:pt>
                <c:pt idx="629">
                  <c:v>682.03268695728514</c:v>
                </c:pt>
                <c:pt idx="630">
                  <c:v>667.8020158226924</c:v>
                </c:pt>
                <c:pt idx="631">
                  <c:v>669.77156013341278</c:v>
                </c:pt>
                <c:pt idx="632">
                  <c:v>675.58668379285643</c:v>
                </c:pt>
                <c:pt idx="633">
                  <c:v>693.87946172678755</c:v>
                </c:pt>
                <c:pt idx="634">
                  <c:v>693.70087106896096</c:v>
                </c:pt>
                <c:pt idx="635">
                  <c:v>694.1320518410904</c:v>
                </c:pt>
                <c:pt idx="636">
                  <c:v>721.65890564854703</c:v>
                </c:pt>
                <c:pt idx="637">
                  <c:v>734.71284579836004</c:v>
                </c:pt>
                <c:pt idx="638">
                  <c:v>761.64859090158313</c:v>
                </c:pt>
                <c:pt idx="639">
                  <c:v>782.68827969119695</c:v>
                </c:pt>
                <c:pt idx="640">
                  <c:v>821.09953281307276</c:v>
                </c:pt>
                <c:pt idx="641">
                  <c:v>874.14121964248295</c:v>
                </c:pt>
                <c:pt idx="642">
                  <c:v>880.20435600023097</c:v>
                </c:pt>
                <c:pt idx="643">
                  <c:v>924.70248497612897</c:v>
                </c:pt>
                <c:pt idx="644">
                  <c:v>919.63074634095506</c:v>
                </c:pt>
                <c:pt idx="645">
                  <c:v>872.64516964358677</c:v>
                </c:pt>
                <c:pt idx="646">
                  <c:v>880.72928039638555</c:v>
                </c:pt>
                <c:pt idx="647">
                  <c:v>872.27641956307195</c:v>
                </c:pt>
                <c:pt idx="648">
                  <c:v>877.15731393597116</c:v>
                </c:pt>
                <c:pt idx="649">
                  <c:v>879.87829561616445</c:v>
                </c:pt>
                <c:pt idx="650">
                  <c:v>858.98176975100603</c:v>
                </c:pt>
                <c:pt idx="651">
                  <c:v>924.0400877984091</c:v>
                </c:pt>
                <c:pt idx="652">
                  <c:v>919.72289636558753</c:v>
                </c:pt>
                <c:pt idx="653">
                  <c:v>895.16635239905224</c:v>
                </c:pt>
                <c:pt idx="654">
                  <c:v>937.46484494359208</c:v>
                </c:pt>
                <c:pt idx="655">
                  <c:v>943.5638949754217</c:v>
                </c:pt>
                <c:pt idx="656">
                  <c:v>973.04039366064796</c:v>
                </c:pt>
                <c:pt idx="657">
                  <c:v>1052.407147144042</c:v>
                </c:pt>
                <c:pt idx="658">
                  <c:v>1113.4185288442329</c:v>
                </c:pt>
                <c:pt idx="659">
                  <c:v>1104.2771056206279</c:v>
                </c:pt>
                <c:pt idx="660">
                  <c:v>1127.2189868602179</c:v>
                </c:pt>
                <c:pt idx="661">
                  <c:v>1072.8616064363589</c:v>
                </c:pt>
                <c:pt idx="662">
                  <c:v>1065.4896073806899</c:v>
                </c:pt>
                <c:pt idx="663">
                  <c:v>1015.917891661372</c:v>
                </c:pt>
                <c:pt idx="664">
                  <c:v>967.48279650515644</c:v>
                </c:pt>
                <c:pt idx="665">
                  <c:v>967.20342097805099</c:v>
                </c:pt>
                <c:pt idx="666">
                  <c:v>968.99955223416305</c:v>
                </c:pt>
                <c:pt idx="667">
                  <c:v>1009.564025310951</c:v>
                </c:pt>
                <c:pt idx="668">
                  <c:v>1084.0317689482331</c:v>
                </c:pt>
                <c:pt idx="669">
                  <c:v>1071.602882580954</c:v>
                </c:pt>
              </c:numCache>
            </c:numRef>
          </c:val>
          <c:smooth val="0"/>
        </c:ser>
        <c:ser>
          <c:idx val="3"/>
          <c:order val="3"/>
          <c:tx>
            <c:v>Holland</c:v>
          </c:tx>
          <c:spPr>
            <a:ln w="14168">
              <a:solidFill>
                <a:srgbClr val="000000"/>
              </a:solidFill>
              <a:prstDash val="solid"/>
            </a:ln>
          </c:spPr>
          <c:marker>
            <c:symbol val="none"/>
          </c:marker>
          <c:cat>
            <c:numRef>
              <c:f>Sheet1!$O$3:$O$733</c:f>
              <c:numCache>
                <c:formatCode>General</c:formatCode>
                <c:ptCount val="731"/>
                <c:pt idx="0">
                  <c:v>1270</c:v>
                </c:pt>
                <c:pt idx="1">
                  <c:v>1271</c:v>
                </c:pt>
                <c:pt idx="2">
                  <c:v>1272</c:v>
                </c:pt>
                <c:pt idx="3">
                  <c:v>1273</c:v>
                </c:pt>
                <c:pt idx="4">
                  <c:v>1274</c:v>
                </c:pt>
                <c:pt idx="5">
                  <c:v>1275</c:v>
                </c:pt>
                <c:pt idx="6">
                  <c:v>1276</c:v>
                </c:pt>
                <c:pt idx="7">
                  <c:v>1277</c:v>
                </c:pt>
                <c:pt idx="8">
                  <c:v>1278</c:v>
                </c:pt>
                <c:pt idx="9">
                  <c:v>1279</c:v>
                </c:pt>
                <c:pt idx="10">
                  <c:v>1280</c:v>
                </c:pt>
                <c:pt idx="11">
                  <c:v>1281</c:v>
                </c:pt>
                <c:pt idx="12">
                  <c:v>1282</c:v>
                </c:pt>
                <c:pt idx="13">
                  <c:v>1283</c:v>
                </c:pt>
                <c:pt idx="14">
                  <c:v>1284</c:v>
                </c:pt>
                <c:pt idx="15">
                  <c:v>1285</c:v>
                </c:pt>
                <c:pt idx="16">
                  <c:v>1286</c:v>
                </c:pt>
                <c:pt idx="17">
                  <c:v>1287</c:v>
                </c:pt>
                <c:pt idx="18">
                  <c:v>1288</c:v>
                </c:pt>
                <c:pt idx="19">
                  <c:v>1289</c:v>
                </c:pt>
                <c:pt idx="20">
                  <c:v>1290</c:v>
                </c:pt>
                <c:pt idx="21">
                  <c:v>1291</c:v>
                </c:pt>
                <c:pt idx="22">
                  <c:v>1292</c:v>
                </c:pt>
                <c:pt idx="23">
                  <c:v>1293</c:v>
                </c:pt>
                <c:pt idx="24">
                  <c:v>1294</c:v>
                </c:pt>
                <c:pt idx="25">
                  <c:v>1295</c:v>
                </c:pt>
                <c:pt idx="26">
                  <c:v>1296</c:v>
                </c:pt>
                <c:pt idx="27">
                  <c:v>1297</c:v>
                </c:pt>
                <c:pt idx="28">
                  <c:v>1298</c:v>
                </c:pt>
                <c:pt idx="29">
                  <c:v>1299</c:v>
                </c:pt>
                <c:pt idx="30">
                  <c:v>1300</c:v>
                </c:pt>
                <c:pt idx="31">
                  <c:v>1301</c:v>
                </c:pt>
                <c:pt idx="32">
                  <c:v>1302</c:v>
                </c:pt>
                <c:pt idx="33">
                  <c:v>1303</c:v>
                </c:pt>
                <c:pt idx="34">
                  <c:v>1304</c:v>
                </c:pt>
                <c:pt idx="35">
                  <c:v>1305</c:v>
                </c:pt>
                <c:pt idx="36">
                  <c:v>1306</c:v>
                </c:pt>
                <c:pt idx="37">
                  <c:v>1307</c:v>
                </c:pt>
                <c:pt idx="38">
                  <c:v>1308</c:v>
                </c:pt>
                <c:pt idx="39">
                  <c:v>1309</c:v>
                </c:pt>
                <c:pt idx="40">
                  <c:v>1310</c:v>
                </c:pt>
                <c:pt idx="41">
                  <c:v>1311</c:v>
                </c:pt>
                <c:pt idx="42">
                  <c:v>1312</c:v>
                </c:pt>
                <c:pt idx="43">
                  <c:v>1313</c:v>
                </c:pt>
                <c:pt idx="44">
                  <c:v>1314</c:v>
                </c:pt>
                <c:pt idx="45">
                  <c:v>1315</c:v>
                </c:pt>
                <c:pt idx="46">
                  <c:v>1316</c:v>
                </c:pt>
                <c:pt idx="47">
                  <c:v>1317</c:v>
                </c:pt>
                <c:pt idx="48">
                  <c:v>1318</c:v>
                </c:pt>
                <c:pt idx="49">
                  <c:v>1319</c:v>
                </c:pt>
                <c:pt idx="50">
                  <c:v>1320</c:v>
                </c:pt>
                <c:pt idx="51">
                  <c:v>1321</c:v>
                </c:pt>
                <c:pt idx="52">
                  <c:v>1322</c:v>
                </c:pt>
                <c:pt idx="53">
                  <c:v>1323</c:v>
                </c:pt>
                <c:pt idx="54">
                  <c:v>1324</c:v>
                </c:pt>
                <c:pt idx="55">
                  <c:v>1325</c:v>
                </c:pt>
                <c:pt idx="56">
                  <c:v>1326</c:v>
                </c:pt>
                <c:pt idx="57">
                  <c:v>1327</c:v>
                </c:pt>
                <c:pt idx="58">
                  <c:v>1328</c:v>
                </c:pt>
                <c:pt idx="59">
                  <c:v>1329</c:v>
                </c:pt>
                <c:pt idx="60">
                  <c:v>1330</c:v>
                </c:pt>
                <c:pt idx="61">
                  <c:v>1331</c:v>
                </c:pt>
                <c:pt idx="62">
                  <c:v>1332</c:v>
                </c:pt>
                <c:pt idx="63">
                  <c:v>1333</c:v>
                </c:pt>
                <c:pt idx="64">
                  <c:v>1334</c:v>
                </c:pt>
                <c:pt idx="65">
                  <c:v>1335</c:v>
                </c:pt>
                <c:pt idx="66">
                  <c:v>1336</c:v>
                </c:pt>
                <c:pt idx="67">
                  <c:v>1337</c:v>
                </c:pt>
                <c:pt idx="68">
                  <c:v>1338</c:v>
                </c:pt>
                <c:pt idx="69">
                  <c:v>1339</c:v>
                </c:pt>
                <c:pt idx="70">
                  <c:v>1340</c:v>
                </c:pt>
                <c:pt idx="71">
                  <c:v>1341</c:v>
                </c:pt>
                <c:pt idx="72">
                  <c:v>1342</c:v>
                </c:pt>
                <c:pt idx="73">
                  <c:v>1343</c:v>
                </c:pt>
                <c:pt idx="74">
                  <c:v>1344</c:v>
                </c:pt>
                <c:pt idx="75">
                  <c:v>1345</c:v>
                </c:pt>
                <c:pt idx="76">
                  <c:v>1346</c:v>
                </c:pt>
                <c:pt idx="77">
                  <c:v>1347</c:v>
                </c:pt>
                <c:pt idx="78">
                  <c:v>1348</c:v>
                </c:pt>
                <c:pt idx="79">
                  <c:v>1349</c:v>
                </c:pt>
                <c:pt idx="80">
                  <c:v>1350</c:v>
                </c:pt>
                <c:pt idx="81">
                  <c:v>1351</c:v>
                </c:pt>
                <c:pt idx="82">
                  <c:v>1352</c:v>
                </c:pt>
                <c:pt idx="83">
                  <c:v>1353</c:v>
                </c:pt>
                <c:pt idx="84">
                  <c:v>1354</c:v>
                </c:pt>
                <c:pt idx="85">
                  <c:v>1355</c:v>
                </c:pt>
                <c:pt idx="86">
                  <c:v>1356</c:v>
                </c:pt>
                <c:pt idx="87">
                  <c:v>1357</c:v>
                </c:pt>
                <c:pt idx="88">
                  <c:v>1358</c:v>
                </c:pt>
                <c:pt idx="89">
                  <c:v>1359</c:v>
                </c:pt>
                <c:pt idx="90">
                  <c:v>1360</c:v>
                </c:pt>
                <c:pt idx="91">
                  <c:v>1361</c:v>
                </c:pt>
                <c:pt idx="92">
                  <c:v>1362</c:v>
                </c:pt>
                <c:pt idx="93">
                  <c:v>1363</c:v>
                </c:pt>
                <c:pt idx="94">
                  <c:v>1364</c:v>
                </c:pt>
                <c:pt idx="95">
                  <c:v>1365</c:v>
                </c:pt>
                <c:pt idx="96">
                  <c:v>1366</c:v>
                </c:pt>
                <c:pt idx="97">
                  <c:v>1367</c:v>
                </c:pt>
                <c:pt idx="98">
                  <c:v>1368</c:v>
                </c:pt>
                <c:pt idx="99">
                  <c:v>1369</c:v>
                </c:pt>
                <c:pt idx="100">
                  <c:v>1370</c:v>
                </c:pt>
                <c:pt idx="101">
                  <c:v>1371</c:v>
                </c:pt>
                <c:pt idx="102">
                  <c:v>1372</c:v>
                </c:pt>
                <c:pt idx="103">
                  <c:v>1373</c:v>
                </c:pt>
                <c:pt idx="104">
                  <c:v>1374</c:v>
                </c:pt>
                <c:pt idx="105">
                  <c:v>1375</c:v>
                </c:pt>
                <c:pt idx="106">
                  <c:v>1376</c:v>
                </c:pt>
                <c:pt idx="107">
                  <c:v>1377</c:v>
                </c:pt>
                <c:pt idx="108">
                  <c:v>1378</c:v>
                </c:pt>
                <c:pt idx="109">
                  <c:v>1379</c:v>
                </c:pt>
                <c:pt idx="110">
                  <c:v>1380</c:v>
                </c:pt>
                <c:pt idx="111">
                  <c:v>1381</c:v>
                </c:pt>
                <c:pt idx="112">
                  <c:v>1382</c:v>
                </c:pt>
                <c:pt idx="113">
                  <c:v>1383</c:v>
                </c:pt>
                <c:pt idx="114">
                  <c:v>1384</c:v>
                </c:pt>
                <c:pt idx="115">
                  <c:v>1385</c:v>
                </c:pt>
                <c:pt idx="116">
                  <c:v>1386</c:v>
                </c:pt>
                <c:pt idx="117">
                  <c:v>1387</c:v>
                </c:pt>
                <c:pt idx="118">
                  <c:v>1388</c:v>
                </c:pt>
                <c:pt idx="119">
                  <c:v>1389</c:v>
                </c:pt>
                <c:pt idx="120">
                  <c:v>1390</c:v>
                </c:pt>
                <c:pt idx="121">
                  <c:v>1391</c:v>
                </c:pt>
                <c:pt idx="122">
                  <c:v>1392</c:v>
                </c:pt>
                <c:pt idx="123">
                  <c:v>1393</c:v>
                </c:pt>
                <c:pt idx="124">
                  <c:v>1394</c:v>
                </c:pt>
                <c:pt idx="125">
                  <c:v>1395</c:v>
                </c:pt>
                <c:pt idx="126">
                  <c:v>1396</c:v>
                </c:pt>
                <c:pt idx="127">
                  <c:v>1397</c:v>
                </c:pt>
                <c:pt idx="128">
                  <c:v>1398</c:v>
                </c:pt>
                <c:pt idx="129">
                  <c:v>1399</c:v>
                </c:pt>
                <c:pt idx="130">
                  <c:v>1400</c:v>
                </c:pt>
                <c:pt idx="131">
                  <c:v>1401</c:v>
                </c:pt>
                <c:pt idx="132">
                  <c:v>1402</c:v>
                </c:pt>
                <c:pt idx="133">
                  <c:v>1403</c:v>
                </c:pt>
                <c:pt idx="134">
                  <c:v>1404</c:v>
                </c:pt>
                <c:pt idx="135">
                  <c:v>1405</c:v>
                </c:pt>
                <c:pt idx="136">
                  <c:v>1406</c:v>
                </c:pt>
                <c:pt idx="137">
                  <c:v>1407</c:v>
                </c:pt>
                <c:pt idx="138">
                  <c:v>1408</c:v>
                </c:pt>
                <c:pt idx="139">
                  <c:v>1409</c:v>
                </c:pt>
                <c:pt idx="140">
                  <c:v>1410</c:v>
                </c:pt>
                <c:pt idx="141">
                  <c:v>1411</c:v>
                </c:pt>
                <c:pt idx="142">
                  <c:v>1412</c:v>
                </c:pt>
                <c:pt idx="143">
                  <c:v>1413</c:v>
                </c:pt>
                <c:pt idx="144">
                  <c:v>1414</c:v>
                </c:pt>
                <c:pt idx="145">
                  <c:v>1415</c:v>
                </c:pt>
                <c:pt idx="146">
                  <c:v>1416</c:v>
                </c:pt>
                <c:pt idx="147">
                  <c:v>1417</c:v>
                </c:pt>
                <c:pt idx="148">
                  <c:v>1418</c:v>
                </c:pt>
                <c:pt idx="149">
                  <c:v>1419</c:v>
                </c:pt>
                <c:pt idx="150">
                  <c:v>1420</c:v>
                </c:pt>
                <c:pt idx="151">
                  <c:v>1421</c:v>
                </c:pt>
                <c:pt idx="152">
                  <c:v>1422</c:v>
                </c:pt>
                <c:pt idx="153">
                  <c:v>1423</c:v>
                </c:pt>
                <c:pt idx="154">
                  <c:v>1424</c:v>
                </c:pt>
                <c:pt idx="155">
                  <c:v>1425</c:v>
                </c:pt>
                <c:pt idx="156">
                  <c:v>1426</c:v>
                </c:pt>
                <c:pt idx="157">
                  <c:v>1427</c:v>
                </c:pt>
                <c:pt idx="158">
                  <c:v>1428</c:v>
                </c:pt>
                <c:pt idx="159">
                  <c:v>1429</c:v>
                </c:pt>
                <c:pt idx="160">
                  <c:v>1430</c:v>
                </c:pt>
                <c:pt idx="161">
                  <c:v>1431</c:v>
                </c:pt>
                <c:pt idx="162">
                  <c:v>1432</c:v>
                </c:pt>
                <c:pt idx="163">
                  <c:v>1433</c:v>
                </c:pt>
                <c:pt idx="164">
                  <c:v>1434</c:v>
                </c:pt>
                <c:pt idx="165">
                  <c:v>1435</c:v>
                </c:pt>
                <c:pt idx="166">
                  <c:v>1436</c:v>
                </c:pt>
                <c:pt idx="167">
                  <c:v>1437</c:v>
                </c:pt>
                <c:pt idx="168">
                  <c:v>1438</c:v>
                </c:pt>
                <c:pt idx="169">
                  <c:v>1439</c:v>
                </c:pt>
                <c:pt idx="170">
                  <c:v>1440</c:v>
                </c:pt>
                <c:pt idx="171">
                  <c:v>1441</c:v>
                </c:pt>
                <c:pt idx="172">
                  <c:v>1442</c:v>
                </c:pt>
                <c:pt idx="173">
                  <c:v>1443</c:v>
                </c:pt>
                <c:pt idx="174">
                  <c:v>1444</c:v>
                </c:pt>
                <c:pt idx="175">
                  <c:v>1445</c:v>
                </c:pt>
                <c:pt idx="176">
                  <c:v>1446</c:v>
                </c:pt>
                <c:pt idx="177">
                  <c:v>1447</c:v>
                </c:pt>
                <c:pt idx="178">
                  <c:v>1448</c:v>
                </c:pt>
                <c:pt idx="179">
                  <c:v>1449</c:v>
                </c:pt>
                <c:pt idx="180">
                  <c:v>1450</c:v>
                </c:pt>
                <c:pt idx="181">
                  <c:v>1451</c:v>
                </c:pt>
                <c:pt idx="182">
                  <c:v>1452</c:v>
                </c:pt>
                <c:pt idx="183">
                  <c:v>1453</c:v>
                </c:pt>
                <c:pt idx="184">
                  <c:v>1454</c:v>
                </c:pt>
                <c:pt idx="185">
                  <c:v>1455</c:v>
                </c:pt>
                <c:pt idx="186">
                  <c:v>1456</c:v>
                </c:pt>
                <c:pt idx="187">
                  <c:v>1457</c:v>
                </c:pt>
                <c:pt idx="188">
                  <c:v>1458</c:v>
                </c:pt>
                <c:pt idx="189">
                  <c:v>1459</c:v>
                </c:pt>
                <c:pt idx="190">
                  <c:v>1460</c:v>
                </c:pt>
                <c:pt idx="191">
                  <c:v>1461</c:v>
                </c:pt>
                <c:pt idx="192">
                  <c:v>1462</c:v>
                </c:pt>
                <c:pt idx="193">
                  <c:v>1463</c:v>
                </c:pt>
                <c:pt idx="194">
                  <c:v>1464</c:v>
                </c:pt>
                <c:pt idx="195">
                  <c:v>1465</c:v>
                </c:pt>
                <c:pt idx="196">
                  <c:v>1466</c:v>
                </c:pt>
                <c:pt idx="197">
                  <c:v>1467</c:v>
                </c:pt>
                <c:pt idx="198">
                  <c:v>1468</c:v>
                </c:pt>
                <c:pt idx="199">
                  <c:v>1469</c:v>
                </c:pt>
                <c:pt idx="200">
                  <c:v>1470</c:v>
                </c:pt>
                <c:pt idx="201">
                  <c:v>1471</c:v>
                </c:pt>
                <c:pt idx="202">
                  <c:v>1472</c:v>
                </c:pt>
                <c:pt idx="203">
                  <c:v>1473</c:v>
                </c:pt>
                <c:pt idx="204">
                  <c:v>1474</c:v>
                </c:pt>
                <c:pt idx="205">
                  <c:v>1475</c:v>
                </c:pt>
                <c:pt idx="206">
                  <c:v>1476</c:v>
                </c:pt>
                <c:pt idx="207">
                  <c:v>1477</c:v>
                </c:pt>
                <c:pt idx="208">
                  <c:v>1478</c:v>
                </c:pt>
                <c:pt idx="209">
                  <c:v>1479</c:v>
                </c:pt>
                <c:pt idx="210">
                  <c:v>1480</c:v>
                </c:pt>
                <c:pt idx="211">
                  <c:v>1481</c:v>
                </c:pt>
                <c:pt idx="212">
                  <c:v>1482</c:v>
                </c:pt>
                <c:pt idx="213">
                  <c:v>1483</c:v>
                </c:pt>
                <c:pt idx="214">
                  <c:v>1484</c:v>
                </c:pt>
                <c:pt idx="215">
                  <c:v>1485</c:v>
                </c:pt>
                <c:pt idx="216">
                  <c:v>1486</c:v>
                </c:pt>
                <c:pt idx="217">
                  <c:v>1487</c:v>
                </c:pt>
                <c:pt idx="218">
                  <c:v>1488</c:v>
                </c:pt>
                <c:pt idx="219">
                  <c:v>1489</c:v>
                </c:pt>
                <c:pt idx="220">
                  <c:v>1490</c:v>
                </c:pt>
                <c:pt idx="221">
                  <c:v>1491</c:v>
                </c:pt>
                <c:pt idx="222">
                  <c:v>1492</c:v>
                </c:pt>
                <c:pt idx="223">
                  <c:v>1493</c:v>
                </c:pt>
                <c:pt idx="224">
                  <c:v>1494</c:v>
                </c:pt>
                <c:pt idx="225">
                  <c:v>1495</c:v>
                </c:pt>
                <c:pt idx="226">
                  <c:v>1496</c:v>
                </c:pt>
                <c:pt idx="227">
                  <c:v>1497</c:v>
                </c:pt>
                <c:pt idx="228">
                  <c:v>1498</c:v>
                </c:pt>
                <c:pt idx="229">
                  <c:v>1499</c:v>
                </c:pt>
                <c:pt idx="230">
                  <c:v>1500</c:v>
                </c:pt>
                <c:pt idx="231" formatCode="#,##0">
                  <c:v>1501</c:v>
                </c:pt>
                <c:pt idx="232" formatCode="#,##0">
                  <c:v>1502</c:v>
                </c:pt>
                <c:pt idx="233" formatCode="#,##0">
                  <c:v>1503</c:v>
                </c:pt>
                <c:pt idx="234" formatCode="#,##0">
                  <c:v>1504</c:v>
                </c:pt>
                <c:pt idx="235" formatCode="#,##0">
                  <c:v>1505</c:v>
                </c:pt>
                <c:pt idx="236" formatCode="#,##0">
                  <c:v>1506</c:v>
                </c:pt>
                <c:pt idx="237" formatCode="#,##0">
                  <c:v>1507</c:v>
                </c:pt>
                <c:pt idx="238" formatCode="#,##0">
                  <c:v>1508</c:v>
                </c:pt>
                <c:pt idx="239" formatCode="#,##0">
                  <c:v>1509</c:v>
                </c:pt>
                <c:pt idx="240" formatCode="#,##0">
                  <c:v>1510</c:v>
                </c:pt>
                <c:pt idx="241" formatCode="#,##0">
                  <c:v>1511</c:v>
                </c:pt>
                <c:pt idx="242" formatCode="#,##0">
                  <c:v>1512</c:v>
                </c:pt>
                <c:pt idx="243" formatCode="#,##0">
                  <c:v>1513</c:v>
                </c:pt>
                <c:pt idx="244" formatCode="#,##0">
                  <c:v>1514</c:v>
                </c:pt>
                <c:pt idx="245" formatCode="#,##0">
                  <c:v>1515</c:v>
                </c:pt>
                <c:pt idx="246" formatCode="#,##0">
                  <c:v>1516</c:v>
                </c:pt>
                <c:pt idx="247" formatCode="#,##0">
                  <c:v>1517</c:v>
                </c:pt>
                <c:pt idx="248" formatCode="#,##0">
                  <c:v>1518</c:v>
                </c:pt>
                <c:pt idx="249" formatCode="#,##0">
                  <c:v>1519</c:v>
                </c:pt>
                <c:pt idx="250" formatCode="#,##0">
                  <c:v>1520</c:v>
                </c:pt>
                <c:pt idx="251" formatCode="#,##0">
                  <c:v>1521</c:v>
                </c:pt>
                <c:pt idx="252" formatCode="#,##0">
                  <c:v>1522</c:v>
                </c:pt>
                <c:pt idx="253" formatCode="#,##0">
                  <c:v>1523</c:v>
                </c:pt>
                <c:pt idx="254" formatCode="#,##0">
                  <c:v>1524</c:v>
                </c:pt>
                <c:pt idx="255" formatCode="#,##0">
                  <c:v>1525</c:v>
                </c:pt>
                <c:pt idx="256" formatCode="#,##0">
                  <c:v>1526</c:v>
                </c:pt>
                <c:pt idx="257" formatCode="#,##0">
                  <c:v>1527</c:v>
                </c:pt>
                <c:pt idx="258" formatCode="#,##0">
                  <c:v>1528</c:v>
                </c:pt>
                <c:pt idx="259" formatCode="#,##0">
                  <c:v>1529</c:v>
                </c:pt>
                <c:pt idx="260" formatCode="#,##0">
                  <c:v>1530</c:v>
                </c:pt>
                <c:pt idx="261" formatCode="#,##0">
                  <c:v>1531</c:v>
                </c:pt>
                <c:pt idx="262" formatCode="#,##0">
                  <c:v>1532</c:v>
                </c:pt>
                <c:pt idx="263" formatCode="#,##0">
                  <c:v>1533</c:v>
                </c:pt>
                <c:pt idx="264" formatCode="#,##0">
                  <c:v>1534</c:v>
                </c:pt>
                <c:pt idx="265" formatCode="#,##0">
                  <c:v>1535</c:v>
                </c:pt>
                <c:pt idx="266" formatCode="#,##0">
                  <c:v>1536</c:v>
                </c:pt>
                <c:pt idx="267" formatCode="#,##0">
                  <c:v>1537</c:v>
                </c:pt>
                <c:pt idx="268" formatCode="#,##0">
                  <c:v>1538</c:v>
                </c:pt>
                <c:pt idx="269" formatCode="#,##0">
                  <c:v>1539</c:v>
                </c:pt>
                <c:pt idx="270" formatCode="#,##0">
                  <c:v>1540</c:v>
                </c:pt>
                <c:pt idx="271" formatCode="#,##0">
                  <c:v>1541</c:v>
                </c:pt>
                <c:pt idx="272" formatCode="#,##0">
                  <c:v>1542</c:v>
                </c:pt>
                <c:pt idx="273" formatCode="#,##0">
                  <c:v>1543</c:v>
                </c:pt>
                <c:pt idx="274" formatCode="#,##0">
                  <c:v>1544</c:v>
                </c:pt>
                <c:pt idx="275" formatCode="#,##0">
                  <c:v>1545</c:v>
                </c:pt>
                <c:pt idx="276" formatCode="#,##0">
                  <c:v>1546</c:v>
                </c:pt>
                <c:pt idx="277" formatCode="#,##0">
                  <c:v>1547</c:v>
                </c:pt>
                <c:pt idx="278" formatCode="#,##0">
                  <c:v>1548</c:v>
                </c:pt>
                <c:pt idx="279" formatCode="#,##0">
                  <c:v>1549</c:v>
                </c:pt>
                <c:pt idx="280" formatCode="#,##0">
                  <c:v>1550</c:v>
                </c:pt>
                <c:pt idx="281" formatCode="#,##0">
                  <c:v>1551</c:v>
                </c:pt>
                <c:pt idx="282" formatCode="#,##0">
                  <c:v>1552</c:v>
                </c:pt>
                <c:pt idx="283" formatCode="#,##0">
                  <c:v>1553</c:v>
                </c:pt>
                <c:pt idx="284" formatCode="#,##0">
                  <c:v>1554</c:v>
                </c:pt>
                <c:pt idx="285" formatCode="#,##0">
                  <c:v>1555</c:v>
                </c:pt>
                <c:pt idx="286" formatCode="#,##0">
                  <c:v>1556</c:v>
                </c:pt>
                <c:pt idx="287" formatCode="#,##0">
                  <c:v>1557</c:v>
                </c:pt>
                <c:pt idx="288" formatCode="#,##0">
                  <c:v>1558</c:v>
                </c:pt>
                <c:pt idx="289" formatCode="#,##0">
                  <c:v>1559</c:v>
                </c:pt>
                <c:pt idx="290" formatCode="#,##0">
                  <c:v>1560</c:v>
                </c:pt>
                <c:pt idx="291" formatCode="#,##0">
                  <c:v>1561</c:v>
                </c:pt>
                <c:pt idx="292" formatCode="#,##0">
                  <c:v>1562</c:v>
                </c:pt>
                <c:pt idx="293" formatCode="#,##0">
                  <c:v>1563</c:v>
                </c:pt>
                <c:pt idx="294" formatCode="#,##0">
                  <c:v>1564</c:v>
                </c:pt>
                <c:pt idx="295" formatCode="#,##0">
                  <c:v>1565</c:v>
                </c:pt>
                <c:pt idx="296" formatCode="#,##0">
                  <c:v>1566</c:v>
                </c:pt>
                <c:pt idx="297" formatCode="#,##0">
                  <c:v>1567</c:v>
                </c:pt>
                <c:pt idx="298" formatCode="#,##0">
                  <c:v>1568</c:v>
                </c:pt>
                <c:pt idx="299" formatCode="#,##0">
                  <c:v>1569</c:v>
                </c:pt>
                <c:pt idx="300" formatCode="#,##0">
                  <c:v>1570</c:v>
                </c:pt>
                <c:pt idx="301" formatCode="#,##0">
                  <c:v>1571</c:v>
                </c:pt>
                <c:pt idx="302" formatCode="#,##0">
                  <c:v>1572</c:v>
                </c:pt>
                <c:pt idx="303" formatCode="#,##0">
                  <c:v>1573</c:v>
                </c:pt>
                <c:pt idx="304" formatCode="#,##0">
                  <c:v>1574</c:v>
                </c:pt>
                <c:pt idx="305" formatCode="#,##0">
                  <c:v>1575</c:v>
                </c:pt>
                <c:pt idx="306" formatCode="#,##0">
                  <c:v>1576</c:v>
                </c:pt>
                <c:pt idx="307" formatCode="#,##0">
                  <c:v>1577</c:v>
                </c:pt>
                <c:pt idx="308" formatCode="#,##0">
                  <c:v>1578</c:v>
                </c:pt>
                <c:pt idx="309" formatCode="#,##0">
                  <c:v>1579</c:v>
                </c:pt>
                <c:pt idx="310" formatCode="#,##0">
                  <c:v>1580</c:v>
                </c:pt>
                <c:pt idx="311" formatCode="#,##0">
                  <c:v>1581</c:v>
                </c:pt>
                <c:pt idx="312" formatCode="#,##0">
                  <c:v>1582</c:v>
                </c:pt>
                <c:pt idx="313" formatCode="#,##0">
                  <c:v>1583</c:v>
                </c:pt>
                <c:pt idx="314" formatCode="#,##0">
                  <c:v>1584</c:v>
                </c:pt>
                <c:pt idx="315" formatCode="#,##0">
                  <c:v>1585</c:v>
                </c:pt>
                <c:pt idx="316" formatCode="#,##0">
                  <c:v>1586</c:v>
                </c:pt>
                <c:pt idx="317" formatCode="#,##0">
                  <c:v>1587</c:v>
                </c:pt>
                <c:pt idx="318" formatCode="#,##0">
                  <c:v>1588</c:v>
                </c:pt>
                <c:pt idx="319" formatCode="#,##0">
                  <c:v>1589</c:v>
                </c:pt>
                <c:pt idx="320" formatCode="#,##0">
                  <c:v>1590</c:v>
                </c:pt>
                <c:pt idx="321" formatCode="#,##0">
                  <c:v>1591</c:v>
                </c:pt>
                <c:pt idx="322" formatCode="#,##0">
                  <c:v>1592</c:v>
                </c:pt>
                <c:pt idx="323" formatCode="#,##0">
                  <c:v>1593</c:v>
                </c:pt>
                <c:pt idx="324" formatCode="#,##0">
                  <c:v>1594</c:v>
                </c:pt>
                <c:pt idx="325" formatCode="#,##0">
                  <c:v>1595</c:v>
                </c:pt>
                <c:pt idx="326" formatCode="#,##0">
                  <c:v>1596</c:v>
                </c:pt>
                <c:pt idx="327" formatCode="#,##0">
                  <c:v>1597</c:v>
                </c:pt>
                <c:pt idx="328" formatCode="#,##0">
                  <c:v>1598</c:v>
                </c:pt>
                <c:pt idx="329" formatCode="#,##0">
                  <c:v>1599</c:v>
                </c:pt>
                <c:pt idx="330" formatCode="#,##0">
                  <c:v>1600</c:v>
                </c:pt>
                <c:pt idx="331" formatCode="#,##0">
                  <c:v>1601</c:v>
                </c:pt>
                <c:pt idx="332" formatCode="#,##0">
                  <c:v>1602</c:v>
                </c:pt>
                <c:pt idx="333" formatCode="#,##0">
                  <c:v>1603</c:v>
                </c:pt>
                <c:pt idx="334" formatCode="#,##0">
                  <c:v>1604</c:v>
                </c:pt>
                <c:pt idx="335" formatCode="#,##0">
                  <c:v>1605</c:v>
                </c:pt>
                <c:pt idx="336" formatCode="#,##0">
                  <c:v>1606</c:v>
                </c:pt>
                <c:pt idx="337" formatCode="#,##0">
                  <c:v>1607</c:v>
                </c:pt>
                <c:pt idx="338" formatCode="#,##0">
                  <c:v>1608</c:v>
                </c:pt>
                <c:pt idx="339" formatCode="#,##0">
                  <c:v>1609</c:v>
                </c:pt>
                <c:pt idx="340" formatCode="#,##0">
                  <c:v>1610</c:v>
                </c:pt>
                <c:pt idx="341" formatCode="#,##0">
                  <c:v>1611</c:v>
                </c:pt>
                <c:pt idx="342" formatCode="#,##0">
                  <c:v>1612</c:v>
                </c:pt>
                <c:pt idx="343" formatCode="#,##0">
                  <c:v>1613</c:v>
                </c:pt>
                <c:pt idx="344" formatCode="#,##0">
                  <c:v>1614</c:v>
                </c:pt>
                <c:pt idx="345" formatCode="#,##0">
                  <c:v>1615</c:v>
                </c:pt>
                <c:pt idx="346" formatCode="#,##0">
                  <c:v>1616</c:v>
                </c:pt>
                <c:pt idx="347" formatCode="#,##0">
                  <c:v>1617</c:v>
                </c:pt>
                <c:pt idx="348" formatCode="#,##0">
                  <c:v>1618</c:v>
                </c:pt>
                <c:pt idx="349" formatCode="#,##0">
                  <c:v>1619</c:v>
                </c:pt>
                <c:pt idx="350" formatCode="#,##0">
                  <c:v>1620</c:v>
                </c:pt>
                <c:pt idx="351" formatCode="#,##0">
                  <c:v>1621</c:v>
                </c:pt>
                <c:pt idx="352" formatCode="#,##0">
                  <c:v>1622</c:v>
                </c:pt>
                <c:pt idx="353" formatCode="#,##0">
                  <c:v>1623</c:v>
                </c:pt>
                <c:pt idx="354" formatCode="#,##0">
                  <c:v>1624</c:v>
                </c:pt>
                <c:pt idx="355" formatCode="#,##0">
                  <c:v>1625</c:v>
                </c:pt>
                <c:pt idx="356" formatCode="#,##0">
                  <c:v>1626</c:v>
                </c:pt>
                <c:pt idx="357" formatCode="#,##0">
                  <c:v>1627</c:v>
                </c:pt>
                <c:pt idx="358" formatCode="#,##0">
                  <c:v>1628</c:v>
                </c:pt>
                <c:pt idx="359" formatCode="#,##0">
                  <c:v>1629</c:v>
                </c:pt>
                <c:pt idx="360" formatCode="#,##0">
                  <c:v>1630</c:v>
                </c:pt>
                <c:pt idx="361" formatCode="#,##0">
                  <c:v>1631</c:v>
                </c:pt>
                <c:pt idx="362" formatCode="#,##0">
                  <c:v>1632</c:v>
                </c:pt>
                <c:pt idx="363" formatCode="#,##0">
                  <c:v>1633</c:v>
                </c:pt>
                <c:pt idx="364" formatCode="#,##0">
                  <c:v>1634</c:v>
                </c:pt>
                <c:pt idx="365" formatCode="#,##0">
                  <c:v>1635</c:v>
                </c:pt>
                <c:pt idx="366" formatCode="#,##0">
                  <c:v>1636</c:v>
                </c:pt>
                <c:pt idx="367" formatCode="#,##0">
                  <c:v>1637</c:v>
                </c:pt>
                <c:pt idx="368" formatCode="#,##0">
                  <c:v>1638</c:v>
                </c:pt>
                <c:pt idx="369" formatCode="#,##0">
                  <c:v>1639</c:v>
                </c:pt>
                <c:pt idx="370" formatCode="#,##0">
                  <c:v>1640</c:v>
                </c:pt>
                <c:pt idx="371" formatCode="#,##0">
                  <c:v>1641</c:v>
                </c:pt>
                <c:pt idx="372" formatCode="#,##0">
                  <c:v>1642</c:v>
                </c:pt>
                <c:pt idx="373" formatCode="#,##0">
                  <c:v>1643</c:v>
                </c:pt>
                <c:pt idx="374" formatCode="#,##0">
                  <c:v>1644</c:v>
                </c:pt>
                <c:pt idx="375" formatCode="#,##0">
                  <c:v>1645</c:v>
                </c:pt>
                <c:pt idx="376" formatCode="#,##0">
                  <c:v>1646</c:v>
                </c:pt>
                <c:pt idx="377" formatCode="#,##0">
                  <c:v>1647</c:v>
                </c:pt>
                <c:pt idx="378" formatCode="#,##0">
                  <c:v>1648</c:v>
                </c:pt>
                <c:pt idx="379" formatCode="#,##0">
                  <c:v>1649</c:v>
                </c:pt>
                <c:pt idx="380" formatCode="#,##0">
                  <c:v>1650</c:v>
                </c:pt>
                <c:pt idx="381" formatCode="#,##0">
                  <c:v>1651</c:v>
                </c:pt>
                <c:pt idx="382" formatCode="#,##0">
                  <c:v>1652</c:v>
                </c:pt>
                <c:pt idx="383" formatCode="#,##0">
                  <c:v>1653</c:v>
                </c:pt>
                <c:pt idx="384" formatCode="#,##0">
                  <c:v>1654</c:v>
                </c:pt>
                <c:pt idx="385" formatCode="#,##0">
                  <c:v>1655</c:v>
                </c:pt>
                <c:pt idx="386" formatCode="#,##0">
                  <c:v>1656</c:v>
                </c:pt>
                <c:pt idx="387" formatCode="#,##0">
                  <c:v>1657</c:v>
                </c:pt>
                <c:pt idx="388" formatCode="#,##0">
                  <c:v>1658</c:v>
                </c:pt>
                <c:pt idx="389" formatCode="#,##0">
                  <c:v>1659</c:v>
                </c:pt>
                <c:pt idx="390" formatCode="#,##0">
                  <c:v>1660</c:v>
                </c:pt>
                <c:pt idx="391" formatCode="#,##0">
                  <c:v>1661</c:v>
                </c:pt>
                <c:pt idx="392" formatCode="#,##0">
                  <c:v>1662</c:v>
                </c:pt>
                <c:pt idx="393" formatCode="#,##0">
                  <c:v>1663</c:v>
                </c:pt>
                <c:pt idx="394" formatCode="#,##0">
                  <c:v>1664</c:v>
                </c:pt>
                <c:pt idx="395" formatCode="#,##0">
                  <c:v>1665</c:v>
                </c:pt>
                <c:pt idx="396" formatCode="#,##0">
                  <c:v>1666</c:v>
                </c:pt>
                <c:pt idx="397" formatCode="#,##0">
                  <c:v>1667</c:v>
                </c:pt>
                <c:pt idx="398" formatCode="#,##0">
                  <c:v>1668</c:v>
                </c:pt>
                <c:pt idx="399" formatCode="#,##0">
                  <c:v>1669</c:v>
                </c:pt>
                <c:pt idx="400" formatCode="#,##0">
                  <c:v>1670</c:v>
                </c:pt>
                <c:pt idx="401" formatCode="#,##0">
                  <c:v>1671</c:v>
                </c:pt>
                <c:pt idx="402" formatCode="#,##0">
                  <c:v>1672</c:v>
                </c:pt>
                <c:pt idx="403" formatCode="#,##0">
                  <c:v>1673</c:v>
                </c:pt>
                <c:pt idx="404" formatCode="#,##0">
                  <c:v>1674</c:v>
                </c:pt>
                <c:pt idx="405" formatCode="#,##0">
                  <c:v>1675</c:v>
                </c:pt>
                <c:pt idx="406" formatCode="#,##0">
                  <c:v>1676</c:v>
                </c:pt>
                <c:pt idx="407" formatCode="#,##0">
                  <c:v>1677</c:v>
                </c:pt>
                <c:pt idx="408" formatCode="#,##0">
                  <c:v>1678</c:v>
                </c:pt>
                <c:pt idx="409" formatCode="#,##0">
                  <c:v>1679</c:v>
                </c:pt>
                <c:pt idx="410" formatCode="#,##0">
                  <c:v>1680</c:v>
                </c:pt>
                <c:pt idx="411" formatCode="#,##0">
                  <c:v>1681</c:v>
                </c:pt>
                <c:pt idx="412" formatCode="#,##0">
                  <c:v>1682</c:v>
                </c:pt>
                <c:pt idx="413" formatCode="#,##0">
                  <c:v>1683</c:v>
                </c:pt>
                <c:pt idx="414" formatCode="#,##0">
                  <c:v>1684</c:v>
                </c:pt>
                <c:pt idx="415" formatCode="#,##0">
                  <c:v>1685</c:v>
                </c:pt>
                <c:pt idx="416" formatCode="#,##0">
                  <c:v>1686</c:v>
                </c:pt>
                <c:pt idx="417" formatCode="#,##0">
                  <c:v>1687</c:v>
                </c:pt>
                <c:pt idx="418" formatCode="#,##0">
                  <c:v>1688</c:v>
                </c:pt>
                <c:pt idx="419" formatCode="#,##0">
                  <c:v>1689</c:v>
                </c:pt>
                <c:pt idx="420" formatCode="#,##0">
                  <c:v>1690</c:v>
                </c:pt>
                <c:pt idx="421" formatCode="#,##0">
                  <c:v>1691</c:v>
                </c:pt>
                <c:pt idx="422" formatCode="#,##0">
                  <c:v>1692</c:v>
                </c:pt>
                <c:pt idx="423" formatCode="#,##0">
                  <c:v>1693</c:v>
                </c:pt>
                <c:pt idx="424" formatCode="#,##0">
                  <c:v>1694</c:v>
                </c:pt>
                <c:pt idx="425" formatCode="#,##0">
                  <c:v>1695</c:v>
                </c:pt>
                <c:pt idx="426" formatCode="#,##0">
                  <c:v>1696</c:v>
                </c:pt>
                <c:pt idx="427" formatCode="#,##0">
                  <c:v>1697</c:v>
                </c:pt>
                <c:pt idx="428" formatCode="#,##0">
                  <c:v>1698</c:v>
                </c:pt>
                <c:pt idx="429" formatCode="#,##0">
                  <c:v>1699</c:v>
                </c:pt>
                <c:pt idx="430" formatCode="#,##0">
                  <c:v>1700</c:v>
                </c:pt>
                <c:pt idx="431" formatCode="#,##0">
                  <c:v>1701</c:v>
                </c:pt>
                <c:pt idx="432" formatCode="#,##0">
                  <c:v>1702</c:v>
                </c:pt>
                <c:pt idx="433" formatCode="#,##0">
                  <c:v>1703</c:v>
                </c:pt>
                <c:pt idx="434" formatCode="#,##0">
                  <c:v>1704</c:v>
                </c:pt>
                <c:pt idx="435" formatCode="#,##0">
                  <c:v>1705</c:v>
                </c:pt>
                <c:pt idx="436" formatCode="#,##0">
                  <c:v>1706</c:v>
                </c:pt>
                <c:pt idx="437" formatCode="#,##0">
                  <c:v>1707</c:v>
                </c:pt>
                <c:pt idx="438" formatCode="#,##0">
                  <c:v>1708</c:v>
                </c:pt>
                <c:pt idx="439" formatCode="#,##0">
                  <c:v>1709</c:v>
                </c:pt>
                <c:pt idx="440" formatCode="#,##0">
                  <c:v>1710</c:v>
                </c:pt>
                <c:pt idx="441" formatCode="#,##0">
                  <c:v>1711</c:v>
                </c:pt>
                <c:pt idx="442" formatCode="#,##0">
                  <c:v>1712</c:v>
                </c:pt>
                <c:pt idx="443" formatCode="#,##0">
                  <c:v>1713</c:v>
                </c:pt>
                <c:pt idx="444" formatCode="#,##0">
                  <c:v>1714</c:v>
                </c:pt>
                <c:pt idx="445" formatCode="#,##0">
                  <c:v>1715</c:v>
                </c:pt>
                <c:pt idx="446" formatCode="#,##0">
                  <c:v>1716</c:v>
                </c:pt>
                <c:pt idx="447" formatCode="#,##0">
                  <c:v>1717</c:v>
                </c:pt>
                <c:pt idx="448" formatCode="#,##0">
                  <c:v>1718</c:v>
                </c:pt>
                <c:pt idx="449" formatCode="#,##0">
                  <c:v>1719</c:v>
                </c:pt>
                <c:pt idx="450" formatCode="#,##0">
                  <c:v>1720</c:v>
                </c:pt>
                <c:pt idx="451" formatCode="#,##0">
                  <c:v>1721</c:v>
                </c:pt>
                <c:pt idx="452" formatCode="#,##0">
                  <c:v>1722</c:v>
                </c:pt>
                <c:pt idx="453" formatCode="#,##0">
                  <c:v>1723</c:v>
                </c:pt>
                <c:pt idx="454" formatCode="#,##0">
                  <c:v>1724</c:v>
                </c:pt>
                <c:pt idx="455" formatCode="#,##0">
                  <c:v>1725</c:v>
                </c:pt>
                <c:pt idx="456" formatCode="#,##0">
                  <c:v>1726</c:v>
                </c:pt>
                <c:pt idx="457" formatCode="#,##0">
                  <c:v>1727</c:v>
                </c:pt>
                <c:pt idx="458" formatCode="#,##0">
                  <c:v>1728</c:v>
                </c:pt>
                <c:pt idx="459" formatCode="#,##0">
                  <c:v>1729</c:v>
                </c:pt>
                <c:pt idx="460" formatCode="#,##0">
                  <c:v>1730</c:v>
                </c:pt>
                <c:pt idx="461" formatCode="#,##0">
                  <c:v>1731</c:v>
                </c:pt>
                <c:pt idx="462" formatCode="#,##0">
                  <c:v>1732</c:v>
                </c:pt>
                <c:pt idx="463" formatCode="#,##0">
                  <c:v>1733</c:v>
                </c:pt>
                <c:pt idx="464" formatCode="#,##0">
                  <c:v>1734</c:v>
                </c:pt>
                <c:pt idx="465" formatCode="#,##0">
                  <c:v>1735</c:v>
                </c:pt>
                <c:pt idx="466" formatCode="#,##0">
                  <c:v>1736</c:v>
                </c:pt>
                <c:pt idx="467" formatCode="#,##0">
                  <c:v>1737</c:v>
                </c:pt>
                <c:pt idx="468" formatCode="#,##0">
                  <c:v>1738</c:v>
                </c:pt>
                <c:pt idx="469" formatCode="#,##0">
                  <c:v>1739</c:v>
                </c:pt>
                <c:pt idx="470" formatCode="#,##0">
                  <c:v>1740</c:v>
                </c:pt>
                <c:pt idx="471" formatCode="#,##0">
                  <c:v>1741</c:v>
                </c:pt>
                <c:pt idx="472" formatCode="#,##0">
                  <c:v>1742</c:v>
                </c:pt>
                <c:pt idx="473" formatCode="#,##0">
                  <c:v>1743</c:v>
                </c:pt>
                <c:pt idx="474" formatCode="#,##0">
                  <c:v>1744</c:v>
                </c:pt>
                <c:pt idx="475" formatCode="#,##0">
                  <c:v>1745</c:v>
                </c:pt>
                <c:pt idx="476" formatCode="#,##0">
                  <c:v>1746</c:v>
                </c:pt>
                <c:pt idx="477" formatCode="#,##0">
                  <c:v>1747</c:v>
                </c:pt>
                <c:pt idx="478" formatCode="#,##0">
                  <c:v>1748</c:v>
                </c:pt>
                <c:pt idx="479" formatCode="#,##0">
                  <c:v>1749</c:v>
                </c:pt>
                <c:pt idx="480" formatCode="#,##0">
                  <c:v>1750</c:v>
                </c:pt>
                <c:pt idx="481" formatCode="#,##0">
                  <c:v>1751</c:v>
                </c:pt>
                <c:pt idx="482" formatCode="#,##0">
                  <c:v>1752</c:v>
                </c:pt>
                <c:pt idx="483" formatCode="#,##0">
                  <c:v>1753</c:v>
                </c:pt>
                <c:pt idx="484" formatCode="#,##0">
                  <c:v>1754</c:v>
                </c:pt>
                <c:pt idx="485" formatCode="#,##0">
                  <c:v>1755</c:v>
                </c:pt>
                <c:pt idx="486" formatCode="#,##0">
                  <c:v>1756</c:v>
                </c:pt>
                <c:pt idx="487" formatCode="#,##0">
                  <c:v>1757</c:v>
                </c:pt>
                <c:pt idx="488" formatCode="#,##0">
                  <c:v>1758</c:v>
                </c:pt>
                <c:pt idx="489" formatCode="#,##0">
                  <c:v>1759</c:v>
                </c:pt>
                <c:pt idx="490" formatCode="#,##0">
                  <c:v>1760</c:v>
                </c:pt>
                <c:pt idx="491" formatCode="#,##0">
                  <c:v>1761</c:v>
                </c:pt>
                <c:pt idx="492" formatCode="#,##0">
                  <c:v>1762</c:v>
                </c:pt>
                <c:pt idx="493" formatCode="#,##0">
                  <c:v>1763</c:v>
                </c:pt>
                <c:pt idx="494" formatCode="#,##0">
                  <c:v>1764</c:v>
                </c:pt>
                <c:pt idx="495" formatCode="#,##0">
                  <c:v>1765</c:v>
                </c:pt>
                <c:pt idx="496" formatCode="#,##0">
                  <c:v>1766</c:v>
                </c:pt>
                <c:pt idx="497" formatCode="#,##0">
                  <c:v>1767</c:v>
                </c:pt>
                <c:pt idx="498" formatCode="#,##0">
                  <c:v>1768</c:v>
                </c:pt>
                <c:pt idx="499" formatCode="#,##0">
                  <c:v>1769</c:v>
                </c:pt>
                <c:pt idx="500" formatCode="#,##0">
                  <c:v>1770</c:v>
                </c:pt>
                <c:pt idx="501" formatCode="#,##0">
                  <c:v>1771</c:v>
                </c:pt>
                <c:pt idx="502" formatCode="#,##0">
                  <c:v>1772</c:v>
                </c:pt>
                <c:pt idx="503" formatCode="#,##0">
                  <c:v>1773</c:v>
                </c:pt>
                <c:pt idx="504" formatCode="#,##0">
                  <c:v>1774</c:v>
                </c:pt>
                <c:pt idx="505" formatCode="#,##0">
                  <c:v>1775</c:v>
                </c:pt>
                <c:pt idx="506" formatCode="#,##0">
                  <c:v>1776</c:v>
                </c:pt>
                <c:pt idx="507" formatCode="#,##0">
                  <c:v>1777</c:v>
                </c:pt>
                <c:pt idx="508" formatCode="#,##0">
                  <c:v>1778</c:v>
                </c:pt>
                <c:pt idx="509" formatCode="#,##0">
                  <c:v>1779</c:v>
                </c:pt>
                <c:pt idx="510" formatCode="#,##0">
                  <c:v>1780</c:v>
                </c:pt>
                <c:pt idx="511" formatCode="#,##0">
                  <c:v>1781</c:v>
                </c:pt>
                <c:pt idx="512" formatCode="#,##0">
                  <c:v>1782</c:v>
                </c:pt>
                <c:pt idx="513" formatCode="#,##0">
                  <c:v>1783</c:v>
                </c:pt>
                <c:pt idx="514" formatCode="#,##0">
                  <c:v>1784</c:v>
                </c:pt>
                <c:pt idx="515" formatCode="#,##0">
                  <c:v>1785</c:v>
                </c:pt>
                <c:pt idx="516" formatCode="#,##0">
                  <c:v>1786</c:v>
                </c:pt>
                <c:pt idx="517" formatCode="#,##0">
                  <c:v>1787</c:v>
                </c:pt>
                <c:pt idx="518" formatCode="#,##0">
                  <c:v>1788</c:v>
                </c:pt>
                <c:pt idx="519" formatCode="#,##0">
                  <c:v>1789</c:v>
                </c:pt>
                <c:pt idx="520" formatCode="#,##0">
                  <c:v>1790</c:v>
                </c:pt>
                <c:pt idx="521" formatCode="#,##0">
                  <c:v>1791</c:v>
                </c:pt>
                <c:pt idx="522" formatCode="#,##0">
                  <c:v>1792</c:v>
                </c:pt>
                <c:pt idx="523" formatCode="#,##0">
                  <c:v>1793</c:v>
                </c:pt>
                <c:pt idx="524" formatCode="#,##0">
                  <c:v>1794</c:v>
                </c:pt>
                <c:pt idx="525" formatCode="#,##0">
                  <c:v>1795</c:v>
                </c:pt>
                <c:pt idx="526" formatCode="#,##0">
                  <c:v>1796</c:v>
                </c:pt>
                <c:pt idx="527" formatCode="#,##0">
                  <c:v>1797</c:v>
                </c:pt>
                <c:pt idx="528" formatCode="#,##0">
                  <c:v>1798</c:v>
                </c:pt>
                <c:pt idx="529" formatCode="#,##0">
                  <c:v>1799</c:v>
                </c:pt>
                <c:pt idx="530" formatCode="#,##0">
                  <c:v>1800</c:v>
                </c:pt>
                <c:pt idx="531" formatCode="#,##0">
                  <c:v>1801</c:v>
                </c:pt>
                <c:pt idx="532" formatCode="#,##0">
                  <c:v>1802</c:v>
                </c:pt>
                <c:pt idx="533" formatCode="#,##0">
                  <c:v>1803</c:v>
                </c:pt>
                <c:pt idx="534" formatCode="#,##0">
                  <c:v>1804</c:v>
                </c:pt>
                <c:pt idx="535" formatCode="#,##0">
                  <c:v>1805</c:v>
                </c:pt>
                <c:pt idx="536" formatCode="#,##0">
                  <c:v>1806</c:v>
                </c:pt>
                <c:pt idx="537" formatCode="#,##0">
                  <c:v>1807</c:v>
                </c:pt>
                <c:pt idx="538" formatCode="#,##0">
                  <c:v>1808</c:v>
                </c:pt>
                <c:pt idx="539" formatCode="#,##0">
                  <c:v>1809</c:v>
                </c:pt>
                <c:pt idx="540" formatCode="#,##0">
                  <c:v>1810</c:v>
                </c:pt>
                <c:pt idx="541" formatCode="#,##0">
                  <c:v>1811</c:v>
                </c:pt>
                <c:pt idx="542" formatCode="#,##0">
                  <c:v>1812</c:v>
                </c:pt>
                <c:pt idx="543" formatCode="#,##0">
                  <c:v>1813</c:v>
                </c:pt>
                <c:pt idx="544" formatCode="#,##0">
                  <c:v>1814</c:v>
                </c:pt>
                <c:pt idx="545" formatCode="#,##0">
                  <c:v>1815</c:v>
                </c:pt>
                <c:pt idx="546" formatCode="#,##0">
                  <c:v>1816</c:v>
                </c:pt>
                <c:pt idx="547" formatCode="#,##0">
                  <c:v>1817</c:v>
                </c:pt>
                <c:pt idx="548" formatCode="#,##0">
                  <c:v>1818</c:v>
                </c:pt>
                <c:pt idx="549" formatCode="#,##0">
                  <c:v>1819</c:v>
                </c:pt>
                <c:pt idx="550" formatCode="#,##0">
                  <c:v>1820</c:v>
                </c:pt>
                <c:pt idx="551" formatCode="#,##0">
                  <c:v>1821</c:v>
                </c:pt>
                <c:pt idx="552" formatCode="#,##0">
                  <c:v>1822</c:v>
                </c:pt>
                <c:pt idx="553" formatCode="#,##0">
                  <c:v>1823</c:v>
                </c:pt>
                <c:pt idx="554" formatCode="#,##0">
                  <c:v>1824</c:v>
                </c:pt>
                <c:pt idx="555" formatCode="#,##0">
                  <c:v>1825</c:v>
                </c:pt>
                <c:pt idx="556" formatCode="#,##0">
                  <c:v>1826</c:v>
                </c:pt>
                <c:pt idx="557" formatCode="#,##0">
                  <c:v>1827</c:v>
                </c:pt>
                <c:pt idx="558" formatCode="#,##0">
                  <c:v>1828</c:v>
                </c:pt>
                <c:pt idx="559" formatCode="#,##0">
                  <c:v>1829</c:v>
                </c:pt>
                <c:pt idx="560" formatCode="#,##0">
                  <c:v>1830</c:v>
                </c:pt>
                <c:pt idx="561" formatCode="#,##0">
                  <c:v>1831</c:v>
                </c:pt>
                <c:pt idx="562" formatCode="#,##0">
                  <c:v>1832</c:v>
                </c:pt>
                <c:pt idx="563" formatCode="#,##0">
                  <c:v>1833</c:v>
                </c:pt>
                <c:pt idx="564" formatCode="#,##0">
                  <c:v>1834</c:v>
                </c:pt>
                <c:pt idx="565" formatCode="#,##0">
                  <c:v>1835</c:v>
                </c:pt>
                <c:pt idx="566" formatCode="#,##0">
                  <c:v>1836</c:v>
                </c:pt>
                <c:pt idx="567" formatCode="#,##0">
                  <c:v>1837</c:v>
                </c:pt>
                <c:pt idx="568" formatCode="#,##0">
                  <c:v>1838</c:v>
                </c:pt>
                <c:pt idx="569" formatCode="#,##0">
                  <c:v>1839</c:v>
                </c:pt>
                <c:pt idx="570" formatCode="#,##0">
                  <c:v>1840</c:v>
                </c:pt>
                <c:pt idx="571" formatCode="#,##0">
                  <c:v>1841</c:v>
                </c:pt>
                <c:pt idx="572" formatCode="#,##0">
                  <c:v>1842</c:v>
                </c:pt>
                <c:pt idx="573" formatCode="#,##0">
                  <c:v>1843</c:v>
                </c:pt>
                <c:pt idx="574" formatCode="#,##0">
                  <c:v>1844</c:v>
                </c:pt>
                <c:pt idx="575" formatCode="#,##0">
                  <c:v>1845</c:v>
                </c:pt>
                <c:pt idx="576" formatCode="#,##0">
                  <c:v>1846</c:v>
                </c:pt>
                <c:pt idx="577" formatCode="#,##0">
                  <c:v>1847</c:v>
                </c:pt>
                <c:pt idx="578" formatCode="#,##0">
                  <c:v>1848</c:v>
                </c:pt>
                <c:pt idx="579" formatCode="#,##0">
                  <c:v>1849</c:v>
                </c:pt>
                <c:pt idx="580" formatCode="#,##0">
                  <c:v>1850</c:v>
                </c:pt>
                <c:pt idx="581" formatCode="#,##0">
                  <c:v>1851</c:v>
                </c:pt>
                <c:pt idx="582" formatCode="#,##0">
                  <c:v>1852</c:v>
                </c:pt>
                <c:pt idx="583" formatCode="#,##0">
                  <c:v>1853</c:v>
                </c:pt>
                <c:pt idx="584" formatCode="#,##0">
                  <c:v>1854</c:v>
                </c:pt>
                <c:pt idx="585" formatCode="#,##0">
                  <c:v>1855</c:v>
                </c:pt>
                <c:pt idx="586" formatCode="#,##0">
                  <c:v>1856</c:v>
                </c:pt>
                <c:pt idx="587" formatCode="#,##0">
                  <c:v>1857</c:v>
                </c:pt>
                <c:pt idx="588" formatCode="#,##0">
                  <c:v>1858</c:v>
                </c:pt>
                <c:pt idx="589" formatCode="#,##0">
                  <c:v>1859</c:v>
                </c:pt>
                <c:pt idx="590" formatCode="#,##0">
                  <c:v>1860</c:v>
                </c:pt>
                <c:pt idx="591" formatCode="#,##0">
                  <c:v>1861</c:v>
                </c:pt>
                <c:pt idx="592" formatCode="#,##0">
                  <c:v>1862</c:v>
                </c:pt>
                <c:pt idx="593" formatCode="#,##0">
                  <c:v>1863</c:v>
                </c:pt>
                <c:pt idx="594" formatCode="#,##0">
                  <c:v>1864</c:v>
                </c:pt>
                <c:pt idx="595" formatCode="#,##0">
                  <c:v>1865</c:v>
                </c:pt>
                <c:pt idx="596" formatCode="#,##0">
                  <c:v>1866</c:v>
                </c:pt>
                <c:pt idx="597" formatCode="#,##0">
                  <c:v>1867</c:v>
                </c:pt>
                <c:pt idx="598" formatCode="#,##0">
                  <c:v>1868</c:v>
                </c:pt>
                <c:pt idx="599" formatCode="#,##0">
                  <c:v>1869</c:v>
                </c:pt>
                <c:pt idx="600" formatCode="#,##0">
                  <c:v>1870</c:v>
                </c:pt>
                <c:pt idx="601" formatCode="#,##0">
                  <c:v>1871</c:v>
                </c:pt>
                <c:pt idx="602" formatCode="#,##0">
                  <c:v>1872</c:v>
                </c:pt>
                <c:pt idx="603" formatCode="#,##0">
                  <c:v>1873</c:v>
                </c:pt>
                <c:pt idx="604" formatCode="#,##0">
                  <c:v>1874</c:v>
                </c:pt>
                <c:pt idx="605" formatCode="#,##0">
                  <c:v>1875</c:v>
                </c:pt>
                <c:pt idx="606" formatCode="#,##0">
                  <c:v>1876</c:v>
                </c:pt>
                <c:pt idx="607" formatCode="#,##0">
                  <c:v>1877</c:v>
                </c:pt>
                <c:pt idx="608" formatCode="#,##0">
                  <c:v>1878</c:v>
                </c:pt>
                <c:pt idx="609" formatCode="#,##0">
                  <c:v>1879</c:v>
                </c:pt>
                <c:pt idx="610" formatCode="#,##0">
                  <c:v>1880</c:v>
                </c:pt>
                <c:pt idx="611" formatCode="#,##0">
                  <c:v>1881</c:v>
                </c:pt>
                <c:pt idx="612" formatCode="#,##0">
                  <c:v>1882</c:v>
                </c:pt>
                <c:pt idx="613" formatCode="#,##0">
                  <c:v>1883</c:v>
                </c:pt>
                <c:pt idx="614" formatCode="#,##0">
                  <c:v>1884</c:v>
                </c:pt>
                <c:pt idx="615" formatCode="#,##0">
                  <c:v>1885</c:v>
                </c:pt>
                <c:pt idx="616" formatCode="#,##0">
                  <c:v>1886</c:v>
                </c:pt>
                <c:pt idx="617" formatCode="#,##0">
                  <c:v>1887</c:v>
                </c:pt>
                <c:pt idx="618" formatCode="#,##0">
                  <c:v>1888</c:v>
                </c:pt>
                <c:pt idx="619" formatCode="#,##0">
                  <c:v>1889</c:v>
                </c:pt>
                <c:pt idx="620" formatCode="#,##0">
                  <c:v>1890</c:v>
                </c:pt>
                <c:pt idx="621" formatCode="#,##0">
                  <c:v>1891</c:v>
                </c:pt>
                <c:pt idx="622" formatCode="#,##0">
                  <c:v>1892</c:v>
                </c:pt>
                <c:pt idx="623" formatCode="#,##0">
                  <c:v>1893</c:v>
                </c:pt>
                <c:pt idx="624" formatCode="#,##0">
                  <c:v>1894</c:v>
                </c:pt>
                <c:pt idx="625" formatCode="#,##0">
                  <c:v>1895</c:v>
                </c:pt>
                <c:pt idx="626" formatCode="#,##0">
                  <c:v>1896</c:v>
                </c:pt>
                <c:pt idx="627" formatCode="#,##0">
                  <c:v>1897</c:v>
                </c:pt>
                <c:pt idx="628" formatCode="#,##0">
                  <c:v>1898</c:v>
                </c:pt>
                <c:pt idx="629" formatCode="#,##0">
                  <c:v>1899</c:v>
                </c:pt>
                <c:pt idx="630" formatCode="#,##0">
                  <c:v>1900</c:v>
                </c:pt>
                <c:pt idx="631" formatCode="#,##0">
                  <c:v>1901</c:v>
                </c:pt>
                <c:pt idx="632" formatCode="#,##0">
                  <c:v>1902</c:v>
                </c:pt>
                <c:pt idx="633" formatCode="#,##0">
                  <c:v>1903</c:v>
                </c:pt>
                <c:pt idx="634" formatCode="#,##0">
                  <c:v>1904</c:v>
                </c:pt>
                <c:pt idx="635" formatCode="#,##0">
                  <c:v>1905</c:v>
                </c:pt>
                <c:pt idx="636" formatCode="#,##0">
                  <c:v>1906</c:v>
                </c:pt>
                <c:pt idx="637" formatCode="#,##0">
                  <c:v>1907</c:v>
                </c:pt>
                <c:pt idx="638" formatCode="#,##0">
                  <c:v>1908</c:v>
                </c:pt>
                <c:pt idx="639" formatCode="#,##0">
                  <c:v>1909</c:v>
                </c:pt>
                <c:pt idx="640" formatCode="#,##0">
                  <c:v>1910</c:v>
                </c:pt>
                <c:pt idx="641" formatCode="#,##0">
                  <c:v>1911</c:v>
                </c:pt>
                <c:pt idx="642" formatCode="#,##0">
                  <c:v>1912</c:v>
                </c:pt>
                <c:pt idx="643" formatCode="#,##0">
                  <c:v>1913</c:v>
                </c:pt>
                <c:pt idx="644" formatCode="#,##0">
                  <c:v>1914</c:v>
                </c:pt>
                <c:pt idx="645" formatCode="#,##0">
                  <c:v>1915</c:v>
                </c:pt>
                <c:pt idx="646" formatCode="#,##0">
                  <c:v>1916</c:v>
                </c:pt>
                <c:pt idx="647" formatCode="#,##0">
                  <c:v>1917</c:v>
                </c:pt>
                <c:pt idx="648" formatCode="#,##0">
                  <c:v>1918</c:v>
                </c:pt>
                <c:pt idx="649" formatCode="#,##0">
                  <c:v>1919</c:v>
                </c:pt>
                <c:pt idx="650" formatCode="#,##0">
                  <c:v>1920</c:v>
                </c:pt>
                <c:pt idx="651" formatCode="#,##0">
                  <c:v>1921</c:v>
                </c:pt>
                <c:pt idx="652" formatCode="#,##0">
                  <c:v>1922</c:v>
                </c:pt>
                <c:pt idx="653" formatCode="#,##0">
                  <c:v>1923</c:v>
                </c:pt>
                <c:pt idx="654" formatCode="#,##0">
                  <c:v>1924</c:v>
                </c:pt>
                <c:pt idx="655" formatCode="#,##0">
                  <c:v>1925</c:v>
                </c:pt>
                <c:pt idx="656" formatCode="#,##0">
                  <c:v>1926</c:v>
                </c:pt>
                <c:pt idx="657" formatCode="#,##0">
                  <c:v>1927</c:v>
                </c:pt>
                <c:pt idx="658" formatCode="#,##0">
                  <c:v>1928</c:v>
                </c:pt>
                <c:pt idx="659" formatCode="#,##0">
                  <c:v>1929</c:v>
                </c:pt>
                <c:pt idx="660" formatCode="#,##0">
                  <c:v>1930</c:v>
                </c:pt>
                <c:pt idx="661" formatCode="#,##0">
                  <c:v>1931</c:v>
                </c:pt>
                <c:pt idx="662" formatCode="#,##0">
                  <c:v>1932</c:v>
                </c:pt>
                <c:pt idx="663" formatCode="#,##0">
                  <c:v>1933</c:v>
                </c:pt>
                <c:pt idx="664" formatCode="#,##0">
                  <c:v>1934</c:v>
                </c:pt>
                <c:pt idx="665" formatCode="#,##0">
                  <c:v>1935</c:v>
                </c:pt>
                <c:pt idx="666" formatCode="#,##0">
                  <c:v>1936</c:v>
                </c:pt>
                <c:pt idx="667" formatCode="#,##0">
                  <c:v>1937</c:v>
                </c:pt>
                <c:pt idx="668" formatCode="#,##0">
                  <c:v>1938</c:v>
                </c:pt>
                <c:pt idx="669" formatCode="#,##0">
                  <c:v>1939</c:v>
                </c:pt>
                <c:pt idx="670" formatCode="#,##0">
                  <c:v>1940</c:v>
                </c:pt>
                <c:pt idx="671" formatCode="#,##0">
                  <c:v>1941</c:v>
                </c:pt>
                <c:pt idx="672" formatCode="#,##0">
                  <c:v>1942</c:v>
                </c:pt>
                <c:pt idx="673" formatCode="#,##0">
                  <c:v>1943</c:v>
                </c:pt>
                <c:pt idx="674" formatCode="#,##0">
                  <c:v>1944</c:v>
                </c:pt>
                <c:pt idx="675" formatCode="#,##0">
                  <c:v>1945</c:v>
                </c:pt>
                <c:pt idx="676" formatCode="#,##0">
                  <c:v>1946</c:v>
                </c:pt>
                <c:pt idx="677" formatCode="#,##0">
                  <c:v>1947</c:v>
                </c:pt>
                <c:pt idx="678" formatCode="#,##0">
                  <c:v>1948</c:v>
                </c:pt>
                <c:pt idx="679" formatCode="#,##0">
                  <c:v>1949</c:v>
                </c:pt>
                <c:pt idx="680" formatCode="#,##0">
                  <c:v>1950</c:v>
                </c:pt>
                <c:pt idx="681" formatCode="#,##0">
                  <c:v>1951</c:v>
                </c:pt>
                <c:pt idx="682" formatCode="#,##0">
                  <c:v>1952</c:v>
                </c:pt>
                <c:pt idx="683" formatCode="#,##0">
                  <c:v>1953</c:v>
                </c:pt>
                <c:pt idx="684" formatCode="#,##0">
                  <c:v>1954</c:v>
                </c:pt>
                <c:pt idx="685" formatCode="#,##0">
                  <c:v>1955</c:v>
                </c:pt>
                <c:pt idx="686" formatCode="#,##0">
                  <c:v>1956</c:v>
                </c:pt>
                <c:pt idx="687" formatCode="#,##0">
                  <c:v>1957</c:v>
                </c:pt>
                <c:pt idx="688" formatCode="#,##0">
                  <c:v>1958</c:v>
                </c:pt>
                <c:pt idx="689" formatCode="#,##0">
                  <c:v>1959</c:v>
                </c:pt>
                <c:pt idx="690" formatCode="#,##0">
                  <c:v>1960</c:v>
                </c:pt>
                <c:pt idx="691" formatCode="#,##0">
                  <c:v>1961</c:v>
                </c:pt>
                <c:pt idx="692" formatCode="#,##0">
                  <c:v>1962</c:v>
                </c:pt>
                <c:pt idx="693" formatCode="#,##0">
                  <c:v>1963</c:v>
                </c:pt>
                <c:pt idx="694" formatCode="#,##0">
                  <c:v>1964</c:v>
                </c:pt>
                <c:pt idx="695" formatCode="#,##0">
                  <c:v>1965</c:v>
                </c:pt>
                <c:pt idx="696" formatCode="#,##0">
                  <c:v>1966</c:v>
                </c:pt>
                <c:pt idx="697" formatCode="#,##0">
                  <c:v>1967</c:v>
                </c:pt>
                <c:pt idx="698" formatCode="#,##0">
                  <c:v>1968</c:v>
                </c:pt>
                <c:pt idx="699" formatCode="#,##0">
                  <c:v>1969</c:v>
                </c:pt>
                <c:pt idx="700" formatCode="#,##0">
                  <c:v>1970</c:v>
                </c:pt>
                <c:pt idx="701" formatCode="#,##0">
                  <c:v>1971</c:v>
                </c:pt>
                <c:pt idx="702" formatCode="#,##0">
                  <c:v>1972</c:v>
                </c:pt>
                <c:pt idx="703" formatCode="#,##0">
                  <c:v>1973</c:v>
                </c:pt>
                <c:pt idx="704" formatCode="#,##0">
                  <c:v>1974</c:v>
                </c:pt>
                <c:pt idx="705" formatCode="#,##0">
                  <c:v>1975</c:v>
                </c:pt>
                <c:pt idx="706" formatCode="#,##0">
                  <c:v>1976</c:v>
                </c:pt>
                <c:pt idx="707" formatCode="#,##0">
                  <c:v>1977</c:v>
                </c:pt>
                <c:pt idx="708" formatCode="#,##0">
                  <c:v>1978</c:v>
                </c:pt>
                <c:pt idx="709" formatCode="#,##0">
                  <c:v>1979</c:v>
                </c:pt>
                <c:pt idx="710" formatCode="#,##0">
                  <c:v>1980</c:v>
                </c:pt>
                <c:pt idx="711" formatCode="#,##0">
                  <c:v>1981</c:v>
                </c:pt>
                <c:pt idx="712" formatCode="#,##0">
                  <c:v>1982</c:v>
                </c:pt>
                <c:pt idx="713" formatCode="#,##0">
                  <c:v>1983</c:v>
                </c:pt>
                <c:pt idx="714" formatCode="#,##0">
                  <c:v>1984</c:v>
                </c:pt>
                <c:pt idx="715" formatCode="#,##0">
                  <c:v>1985</c:v>
                </c:pt>
                <c:pt idx="716" formatCode="#,##0">
                  <c:v>1986</c:v>
                </c:pt>
                <c:pt idx="717" formatCode="#,##0">
                  <c:v>1987</c:v>
                </c:pt>
                <c:pt idx="718" formatCode="#,##0">
                  <c:v>1988</c:v>
                </c:pt>
                <c:pt idx="719" formatCode="#,##0">
                  <c:v>1989</c:v>
                </c:pt>
                <c:pt idx="720" formatCode="#,##0">
                  <c:v>1990</c:v>
                </c:pt>
                <c:pt idx="721" formatCode="#,##0">
                  <c:v>1991</c:v>
                </c:pt>
                <c:pt idx="722" formatCode="#,##0">
                  <c:v>1992</c:v>
                </c:pt>
                <c:pt idx="723" formatCode="#,##0">
                  <c:v>1993</c:v>
                </c:pt>
                <c:pt idx="724" formatCode="#,##0">
                  <c:v>1994</c:v>
                </c:pt>
                <c:pt idx="725" formatCode="#,##0">
                  <c:v>1995</c:v>
                </c:pt>
                <c:pt idx="726" formatCode="#,##0">
                  <c:v>1996</c:v>
                </c:pt>
                <c:pt idx="727" formatCode="#,##0">
                  <c:v>1997</c:v>
                </c:pt>
                <c:pt idx="728" formatCode="#,##0">
                  <c:v>1998</c:v>
                </c:pt>
                <c:pt idx="729" formatCode="#,##0">
                  <c:v>1999</c:v>
                </c:pt>
                <c:pt idx="730" formatCode="#,##0">
                  <c:v>2000</c:v>
                </c:pt>
              </c:numCache>
            </c:numRef>
          </c:cat>
          <c:val>
            <c:numRef>
              <c:f>Sheet1!$V$3:$V$733</c:f>
              <c:numCache>
                <c:formatCode>General</c:formatCode>
                <c:ptCount val="731"/>
                <c:pt idx="78" formatCode="#,##0">
                  <c:v>875.86760720791324</c:v>
                </c:pt>
                <c:pt idx="79" formatCode="#,##0">
                  <c:v>910.26769596908764</c:v>
                </c:pt>
                <c:pt idx="80" formatCode="#,##0">
                  <c:v>1016.894807585277</c:v>
                </c:pt>
                <c:pt idx="81" formatCode="#,##0">
                  <c:v>1068.780511171426</c:v>
                </c:pt>
                <c:pt idx="82" formatCode="#,##0">
                  <c:v>1026.52161926087</c:v>
                </c:pt>
                <c:pt idx="83" formatCode="#,##0">
                  <c:v>1031.024806772471</c:v>
                </c:pt>
                <c:pt idx="84" formatCode="#,##0">
                  <c:v>1031.969736194507</c:v>
                </c:pt>
                <c:pt idx="85" formatCode="#,##0">
                  <c:v>1049.146291705676</c:v>
                </c:pt>
                <c:pt idx="86" formatCode="#,##0">
                  <c:v>1086.1545284197609</c:v>
                </c:pt>
                <c:pt idx="87" formatCode="#,##0">
                  <c:v>1088.499260825532</c:v>
                </c:pt>
                <c:pt idx="88" formatCode="#,##0">
                  <c:v>1087.3156213473719</c:v>
                </c:pt>
                <c:pt idx="89" formatCode="#,##0">
                  <c:v>1101.253751531332</c:v>
                </c:pt>
                <c:pt idx="90" formatCode="#,##0">
                  <c:v>1084.5732952987501</c:v>
                </c:pt>
                <c:pt idx="91" formatCode="#,##0">
                  <c:v>1110.1996706811799</c:v>
                </c:pt>
                <c:pt idx="92" formatCode="#,##0">
                  <c:v>1108.487029620381</c:v>
                </c:pt>
                <c:pt idx="93" formatCode="#,##0">
                  <c:v>1090.903916836801</c:v>
                </c:pt>
                <c:pt idx="94" formatCode="#,##0">
                  <c:v>1076.0250471573299</c:v>
                </c:pt>
                <c:pt idx="95" formatCode="#,##0">
                  <c:v>1077.7602447818961</c:v>
                </c:pt>
                <c:pt idx="96" formatCode="#,##0">
                  <c:v>1100.8052193427141</c:v>
                </c:pt>
                <c:pt idx="97" formatCode="#,##0">
                  <c:v>1185.8254409818351</c:v>
                </c:pt>
                <c:pt idx="98" formatCode="#,##0">
                  <c:v>1179.3686472506579</c:v>
                </c:pt>
                <c:pt idx="99" formatCode="#,##0">
                  <c:v>1307.184585171078</c:v>
                </c:pt>
                <c:pt idx="100" formatCode="#,##0">
                  <c:v>1329.4216382777081</c:v>
                </c:pt>
                <c:pt idx="101" formatCode="#,##0">
                  <c:v>1211.230288398956</c:v>
                </c:pt>
                <c:pt idx="102" formatCode="#,##0">
                  <c:v>1182.4981336031681</c:v>
                </c:pt>
                <c:pt idx="103" formatCode="#,##0">
                  <c:v>1201.4865300978429</c:v>
                </c:pt>
                <c:pt idx="104" formatCode="#,##0">
                  <c:v>1100.5759160806699</c:v>
                </c:pt>
                <c:pt idx="105" formatCode="#,##0">
                  <c:v>1186.7337983636601</c:v>
                </c:pt>
                <c:pt idx="106" formatCode="#,##0">
                  <c:v>1218.57999246848</c:v>
                </c:pt>
                <c:pt idx="107" formatCode="#,##0">
                  <c:v>1232.10094358165</c:v>
                </c:pt>
                <c:pt idx="108" formatCode="#,##0">
                  <c:v>1265.9805930821999</c:v>
                </c:pt>
                <c:pt idx="109" formatCode="#,##0">
                  <c:v>1234.555881221615</c:v>
                </c:pt>
                <c:pt idx="110" formatCode="#,##0">
                  <c:v>1281.458370797754</c:v>
                </c:pt>
                <c:pt idx="111" formatCode="#,##0">
                  <c:v>1216.0057437897419</c:v>
                </c:pt>
                <c:pt idx="112" formatCode="#,##0">
                  <c:v>1253.4347012936551</c:v>
                </c:pt>
                <c:pt idx="113" formatCode="#,##0">
                  <c:v>1336.7853045530401</c:v>
                </c:pt>
                <c:pt idx="114" formatCode="#,##0">
                  <c:v>1432.4362166839139</c:v>
                </c:pt>
                <c:pt idx="115" formatCode="#,##0">
                  <c:v>1323.9673119203051</c:v>
                </c:pt>
                <c:pt idx="116" formatCode="#,##0">
                  <c:v>1402.1796128234271</c:v>
                </c:pt>
                <c:pt idx="117" formatCode="#,##0">
                  <c:v>1291.717417577682</c:v>
                </c:pt>
                <c:pt idx="118" formatCode="#,##0">
                  <c:v>1314.5737164386021</c:v>
                </c:pt>
                <c:pt idx="119" formatCode="#,##0">
                  <c:v>1474.8801872371989</c:v>
                </c:pt>
                <c:pt idx="120" formatCode="#,##0">
                  <c:v>1412.3745365141581</c:v>
                </c:pt>
                <c:pt idx="121" formatCode="#,##0">
                  <c:v>1352.2693307520531</c:v>
                </c:pt>
                <c:pt idx="122" formatCode="#,##0">
                  <c:v>1388.9166650196851</c:v>
                </c:pt>
                <c:pt idx="123" formatCode="#,##0">
                  <c:v>1423.5021725736931</c:v>
                </c:pt>
                <c:pt idx="124" formatCode="#,##0">
                  <c:v>1373.6015084978401</c:v>
                </c:pt>
                <c:pt idx="125" formatCode="#,##0">
                  <c:v>1364.9041472848071</c:v>
                </c:pt>
                <c:pt idx="126" formatCode="#,##0">
                  <c:v>1288.757286692924</c:v>
                </c:pt>
                <c:pt idx="127" formatCode="#,##0">
                  <c:v>1232.713788170676</c:v>
                </c:pt>
                <c:pt idx="128" formatCode="#,##0">
                  <c:v>1332.92771307933</c:v>
                </c:pt>
                <c:pt idx="129" formatCode="#,##0">
                  <c:v>1257.8958730260649</c:v>
                </c:pt>
                <c:pt idx="130" formatCode="#,##0">
                  <c:v>1194.964545914105</c:v>
                </c:pt>
                <c:pt idx="131" formatCode="#,##0">
                  <c:v>1211.73835088287</c:v>
                </c:pt>
                <c:pt idx="132" formatCode="#,##0">
                  <c:v>1172.5356340777901</c:v>
                </c:pt>
                <c:pt idx="133" formatCode="#,##0">
                  <c:v>1220.108493329918</c:v>
                </c:pt>
                <c:pt idx="134" formatCode="#,##0">
                  <c:v>1351.5749810227201</c:v>
                </c:pt>
                <c:pt idx="135" formatCode="#,##0">
                  <c:v>1274.288234590118</c:v>
                </c:pt>
                <c:pt idx="136" formatCode="#,##0">
                  <c:v>1296.129306646621</c:v>
                </c:pt>
                <c:pt idx="137" formatCode="#,##0">
                  <c:v>1259.9839901059599</c:v>
                </c:pt>
                <c:pt idx="138" formatCode="#,##0">
                  <c:v>1283.419316053544</c:v>
                </c:pt>
                <c:pt idx="139" formatCode="#,##0">
                  <c:v>1182.764591418884</c:v>
                </c:pt>
                <c:pt idx="140" formatCode="#,##0">
                  <c:v>1225.795501756666</c:v>
                </c:pt>
                <c:pt idx="141" formatCode="#,##0">
                  <c:v>1286.2719372014351</c:v>
                </c:pt>
                <c:pt idx="142" formatCode="#,##0">
                  <c:v>1216.4146387869871</c:v>
                </c:pt>
                <c:pt idx="143" formatCode="#,##0">
                  <c:v>1160.7093912686339</c:v>
                </c:pt>
                <c:pt idx="144" formatCode="#,##0">
                  <c:v>1308.367184581622</c:v>
                </c:pt>
                <c:pt idx="145" formatCode="#,##0">
                  <c:v>1204.5298375428281</c:v>
                </c:pt>
                <c:pt idx="146" formatCode="#,##0">
                  <c:v>1178.6836097894061</c:v>
                </c:pt>
                <c:pt idx="147" formatCode="#,##0">
                  <c:v>1184.828574807073</c:v>
                </c:pt>
                <c:pt idx="148" formatCode="#,##0">
                  <c:v>1192.6674784084371</c:v>
                </c:pt>
                <c:pt idx="149" formatCode="#,##0">
                  <c:v>1192.722991550552</c:v>
                </c:pt>
                <c:pt idx="150" formatCode="#,##0">
                  <c:v>1199.7962408482961</c:v>
                </c:pt>
                <c:pt idx="151" formatCode="#,##0">
                  <c:v>1137.2000495821451</c:v>
                </c:pt>
                <c:pt idx="152" formatCode="#,##0">
                  <c:v>1182.974936631739</c:v>
                </c:pt>
                <c:pt idx="153" formatCode="#,##0">
                  <c:v>1197.53368118446</c:v>
                </c:pt>
                <c:pt idx="154" formatCode="#,##0">
                  <c:v>1292.0400997894001</c:v>
                </c:pt>
                <c:pt idx="155" formatCode="#,##0">
                  <c:v>1195.4446974007569</c:v>
                </c:pt>
                <c:pt idx="156" formatCode="#,##0">
                  <c:v>1304.9551625448601</c:v>
                </c:pt>
                <c:pt idx="157" formatCode="#,##0">
                  <c:v>1413.7696503268751</c:v>
                </c:pt>
                <c:pt idx="158" formatCode="#,##0">
                  <c:v>1172.280758716264</c:v>
                </c:pt>
                <c:pt idx="159" formatCode="#,##0">
                  <c:v>1190.4062099256521</c:v>
                </c:pt>
                <c:pt idx="160" formatCode="#,##0">
                  <c:v>1193.3999394228631</c:v>
                </c:pt>
                <c:pt idx="161" formatCode="#,##0">
                  <c:v>1219.3269232499599</c:v>
                </c:pt>
                <c:pt idx="162" formatCode="#,##0">
                  <c:v>1389.5607845781569</c:v>
                </c:pt>
                <c:pt idx="163" formatCode="#,##0">
                  <c:v>1350.2077225629221</c:v>
                </c:pt>
                <c:pt idx="164" formatCode="#,##0">
                  <c:v>1396.5175251499329</c:v>
                </c:pt>
                <c:pt idx="165" formatCode="#,##0">
                  <c:v>1446.110593984097</c:v>
                </c:pt>
                <c:pt idx="166" formatCode="#,##0">
                  <c:v>1331.194912013066</c:v>
                </c:pt>
                <c:pt idx="167" formatCode="#,##0">
                  <c:v>1357.677272806417</c:v>
                </c:pt>
                <c:pt idx="168" formatCode="#,##0">
                  <c:v>1330.4600428890719</c:v>
                </c:pt>
                <c:pt idx="169" formatCode="#,##0">
                  <c:v>1235.609723567685</c:v>
                </c:pt>
                <c:pt idx="170" formatCode="#,##0">
                  <c:v>1297.2979362896899</c:v>
                </c:pt>
                <c:pt idx="171" formatCode="#,##0">
                  <c:v>1328.31400343677</c:v>
                </c:pt>
                <c:pt idx="172" formatCode="#,##0">
                  <c:v>1244.50355287395</c:v>
                </c:pt>
                <c:pt idx="173" formatCode="#,##0">
                  <c:v>1335.1798424000201</c:v>
                </c:pt>
                <c:pt idx="174" formatCode="#,##0">
                  <c:v>1421.8989373403449</c:v>
                </c:pt>
                <c:pt idx="175" formatCode="#,##0">
                  <c:v>1340.711144874547</c:v>
                </c:pt>
                <c:pt idx="176" formatCode="#,##0">
                  <c:v>1345.6184875698341</c:v>
                </c:pt>
                <c:pt idx="177" formatCode="#,##0">
                  <c:v>1317.893828135697</c:v>
                </c:pt>
                <c:pt idx="178" formatCode="#,##0">
                  <c:v>1346.427015612154</c:v>
                </c:pt>
                <c:pt idx="179" formatCode="#,##0">
                  <c:v>1358.568880398685</c:v>
                </c:pt>
                <c:pt idx="180" formatCode="#,##0">
                  <c:v>1372.512951560308</c:v>
                </c:pt>
                <c:pt idx="181" formatCode="#,##0">
                  <c:v>1491.525392050052</c:v>
                </c:pt>
                <c:pt idx="182" formatCode="#,##0">
                  <c:v>1419.01426706711</c:v>
                </c:pt>
                <c:pt idx="183" formatCode="#,##0">
                  <c:v>1476.069965728062</c:v>
                </c:pt>
                <c:pt idx="184" formatCode="#,##0">
                  <c:v>1509.0383379200059</c:v>
                </c:pt>
                <c:pt idx="185" formatCode="#,##0">
                  <c:v>1431.0334478831551</c:v>
                </c:pt>
                <c:pt idx="186" formatCode="#,##0">
                  <c:v>1402.50212177823</c:v>
                </c:pt>
                <c:pt idx="187" formatCode="#,##0">
                  <c:v>1377.621985460602</c:v>
                </c:pt>
                <c:pt idx="188" formatCode="#,##0">
                  <c:v>1402.052224653145</c:v>
                </c:pt>
                <c:pt idx="189" formatCode="#,##0">
                  <c:v>1437.105559746592</c:v>
                </c:pt>
                <c:pt idx="190" formatCode="#,##0">
                  <c:v>1447.6955347471339</c:v>
                </c:pt>
                <c:pt idx="191" formatCode="#,##0">
                  <c:v>1410.123279196011</c:v>
                </c:pt>
                <c:pt idx="192" formatCode="#,##0">
                  <c:v>1476.908072074634</c:v>
                </c:pt>
                <c:pt idx="193" formatCode="#,##0">
                  <c:v>1473.2132806842931</c:v>
                </c:pt>
                <c:pt idx="194" formatCode="#,##0">
                  <c:v>1469.5962241209299</c:v>
                </c:pt>
                <c:pt idx="195" formatCode="#,##0">
                  <c:v>1520.34479939466</c:v>
                </c:pt>
                <c:pt idx="196" formatCode="#,##0">
                  <c:v>1458.044926663202</c:v>
                </c:pt>
                <c:pt idx="197" formatCode="#,##0">
                  <c:v>1429.046009562996</c:v>
                </c:pt>
                <c:pt idx="198" formatCode="#,##0">
                  <c:v>1401.812232048675</c:v>
                </c:pt>
                <c:pt idx="199" formatCode="#,##0">
                  <c:v>1420.3301706143459</c:v>
                </c:pt>
                <c:pt idx="200" formatCode="#,##0">
                  <c:v>1421.4266020979301</c:v>
                </c:pt>
                <c:pt idx="201" formatCode="#,##0">
                  <c:v>1395.298183742068</c:v>
                </c:pt>
                <c:pt idx="202" formatCode="#,##0">
                  <c:v>1455.5900385203211</c:v>
                </c:pt>
                <c:pt idx="203" formatCode="#,##0">
                  <c:v>1470.279811179375</c:v>
                </c:pt>
                <c:pt idx="204" formatCode="#,##0">
                  <c:v>1466.6734546643149</c:v>
                </c:pt>
                <c:pt idx="205" formatCode="#,##0">
                  <c:v>1421.2415301150841</c:v>
                </c:pt>
                <c:pt idx="206" formatCode="#,##0">
                  <c:v>1434.9254842123239</c:v>
                </c:pt>
                <c:pt idx="207" formatCode="#,##0">
                  <c:v>1466.613233225137</c:v>
                </c:pt>
                <c:pt idx="208" formatCode="#,##0">
                  <c:v>1453.2751676199171</c:v>
                </c:pt>
                <c:pt idx="209" formatCode="#,##0">
                  <c:v>1416.641490245712</c:v>
                </c:pt>
                <c:pt idx="210" formatCode="#,##0">
                  <c:v>1435.1983845256871</c:v>
                </c:pt>
                <c:pt idx="211" formatCode="#,##0">
                  <c:v>1416.7850547268331</c:v>
                </c:pt>
                <c:pt idx="212" formatCode="#,##0">
                  <c:v>1371.638016856203</c:v>
                </c:pt>
                <c:pt idx="213" formatCode="#,##0">
                  <c:v>1370.371928736914</c:v>
                </c:pt>
                <c:pt idx="214" formatCode="#,##0">
                  <c:v>1403.991980309522</c:v>
                </c:pt>
                <c:pt idx="215" formatCode="#,##0">
                  <c:v>1386.0649437674199</c:v>
                </c:pt>
                <c:pt idx="216" formatCode="#,##0">
                  <c:v>1393.3533852205101</c:v>
                </c:pt>
                <c:pt idx="217" formatCode="#,##0">
                  <c:v>1396.255579299846</c:v>
                </c:pt>
                <c:pt idx="218" formatCode="#,##0">
                  <c:v>1401.771372305989</c:v>
                </c:pt>
                <c:pt idx="219" formatCode="#,##0">
                  <c:v>1380.7824402662461</c:v>
                </c:pt>
                <c:pt idx="220" formatCode="#,##0">
                  <c:v>1416.920985728535</c:v>
                </c:pt>
                <c:pt idx="221" formatCode="#,##0">
                  <c:v>1396.959073965621</c:v>
                </c:pt>
                <c:pt idx="222" formatCode="#,##0">
                  <c:v>1403.436459830375</c:v>
                </c:pt>
                <c:pt idx="223" formatCode="#,##0">
                  <c:v>1397.5085996438329</c:v>
                </c:pt>
                <c:pt idx="224" formatCode="#,##0">
                  <c:v>1448.8908386798921</c:v>
                </c:pt>
                <c:pt idx="225" formatCode="#,##0">
                  <c:v>1438.4948858493769</c:v>
                </c:pt>
                <c:pt idx="226" formatCode="#,##0">
                  <c:v>1420.0581909689231</c:v>
                </c:pt>
                <c:pt idx="227" formatCode="#,##0">
                  <c:v>1439.565314615036</c:v>
                </c:pt>
                <c:pt idx="228" formatCode="#,##0">
                  <c:v>1450.64964237956</c:v>
                </c:pt>
                <c:pt idx="229" formatCode="#,##0">
                  <c:v>1471.6071855785769</c:v>
                </c:pt>
                <c:pt idx="230" formatCode="#,##0">
                  <c:v>1454.405250399928</c:v>
                </c:pt>
                <c:pt idx="231" formatCode="#,##0">
                  <c:v>1507.762402708948</c:v>
                </c:pt>
                <c:pt idx="232" formatCode="#,##0">
                  <c:v>1452.5205695759521</c:v>
                </c:pt>
                <c:pt idx="233" formatCode="#,##0">
                  <c:v>1453.958175603703</c:v>
                </c:pt>
                <c:pt idx="234" formatCode="#,##0">
                  <c:v>1546.46017640535</c:v>
                </c:pt>
                <c:pt idx="235" formatCode="#,##0">
                  <c:v>1440.5927330770071</c:v>
                </c:pt>
                <c:pt idx="236" formatCode="#,##0">
                  <c:v>1438.330124897725</c:v>
                </c:pt>
                <c:pt idx="237" formatCode="#,##0">
                  <c:v>1443.223845128716</c:v>
                </c:pt>
                <c:pt idx="238" formatCode="#,##0">
                  <c:v>1534.6483690079169</c:v>
                </c:pt>
                <c:pt idx="239" formatCode="#,##0">
                  <c:v>1562.0155956211979</c:v>
                </c:pt>
                <c:pt idx="240" formatCode="#,##0">
                  <c:v>1520.8668283071611</c:v>
                </c:pt>
                <c:pt idx="241" formatCode="#,##0">
                  <c:v>1563.3785797651719</c:v>
                </c:pt>
                <c:pt idx="242" formatCode="#,##0">
                  <c:v>1611.8822363785521</c:v>
                </c:pt>
                <c:pt idx="243" formatCode="#,##0">
                  <c:v>1662.901110689731</c:v>
                </c:pt>
                <c:pt idx="244" formatCode="#,##0">
                  <c:v>1743.074273196411</c:v>
                </c:pt>
                <c:pt idx="245" formatCode="#,##0">
                  <c:v>1827.495140073496</c:v>
                </c:pt>
                <c:pt idx="246" formatCode="#,##0">
                  <c:v>1643.1426186196061</c:v>
                </c:pt>
                <c:pt idx="247" formatCode="#,##0">
                  <c:v>1697.1728868015421</c:v>
                </c:pt>
                <c:pt idx="248" formatCode="#,##0">
                  <c:v>1705.62891701379</c:v>
                </c:pt>
                <c:pt idx="249" formatCode="#,##0">
                  <c:v>1746.7527061419439</c:v>
                </c:pt>
                <c:pt idx="250" formatCode="#,##0">
                  <c:v>1877.0877314908009</c:v>
                </c:pt>
                <c:pt idx="251" formatCode="#,##0">
                  <c:v>1983.2792862795461</c:v>
                </c:pt>
                <c:pt idx="252" formatCode="#,##0">
                  <c:v>1831.12169334859</c:v>
                </c:pt>
                <c:pt idx="253" formatCode="#,##0">
                  <c:v>1804.793829049386</c:v>
                </c:pt>
                <c:pt idx="254" formatCode="#,##0">
                  <c:v>1831.3442049497201</c:v>
                </c:pt>
                <c:pt idx="255" formatCode="#,##0">
                  <c:v>1739.162714755686</c:v>
                </c:pt>
                <c:pt idx="256" formatCode="#,##0">
                  <c:v>1708.790038291716</c:v>
                </c:pt>
                <c:pt idx="257" formatCode="#,##0">
                  <c:v>1779.98607781906</c:v>
                </c:pt>
                <c:pt idx="258" formatCode="#,##0">
                  <c:v>1583.112209581999</c:v>
                </c:pt>
                <c:pt idx="259" formatCode="#,##0">
                  <c:v>2003.9306598075029</c:v>
                </c:pt>
                <c:pt idx="260" formatCode="#,##0">
                  <c:v>2112.5752628399928</c:v>
                </c:pt>
                <c:pt idx="261" formatCode="#,##0">
                  <c:v>2145.3425516403149</c:v>
                </c:pt>
                <c:pt idx="262" formatCode="#,##0">
                  <c:v>2009.453290426228</c:v>
                </c:pt>
                <c:pt idx="263" formatCode="#,##0">
                  <c:v>1767.71320981183</c:v>
                </c:pt>
                <c:pt idx="264" formatCode="#,##0">
                  <c:v>1869.317974686383</c:v>
                </c:pt>
                <c:pt idx="265" formatCode="#,##0">
                  <c:v>1939.1080885897029</c:v>
                </c:pt>
                <c:pt idx="266" formatCode="#,##0">
                  <c:v>2153.3160113803519</c:v>
                </c:pt>
                <c:pt idx="267" formatCode="#,##0">
                  <c:v>1732.5550880816349</c:v>
                </c:pt>
                <c:pt idx="268" formatCode="#,##0">
                  <c:v>1817.980632246431</c:v>
                </c:pt>
                <c:pt idx="269" formatCode="#,##0">
                  <c:v>1649.264091319407</c:v>
                </c:pt>
                <c:pt idx="270" formatCode="#,##0">
                  <c:v>1498.3263765252859</c:v>
                </c:pt>
                <c:pt idx="271" formatCode="#,##0">
                  <c:v>1380.1152792690521</c:v>
                </c:pt>
                <c:pt idx="272" formatCode="#,##0">
                  <c:v>1490.182863989651</c:v>
                </c:pt>
                <c:pt idx="273" formatCode="#,##0">
                  <c:v>1433.4270415152271</c:v>
                </c:pt>
                <c:pt idx="274" formatCode="#,##0">
                  <c:v>1512.6077674693679</c:v>
                </c:pt>
                <c:pt idx="275" formatCode="#,##0">
                  <c:v>1617.998979205322</c:v>
                </c:pt>
                <c:pt idx="276" formatCode="#,##0">
                  <c:v>1365.5293263339281</c:v>
                </c:pt>
                <c:pt idx="277" formatCode="#,##0">
                  <c:v>1696.5797394902861</c:v>
                </c:pt>
                <c:pt idx="278" formatCode="#,##0">
                  <c:v>1630.0639258394669</c:v>
                </c:pt>
                <c:pt idx="279" formatCode="#,##0">
                  <c:v>1662.60387921148</c:v>
                </c:pt>
                <c:pt idx="280" formatCode="#,##0">
                  <c:v>1797.9973499139239</c:v>
                </c:pt>
                <c:pt idx="281" formatCode="#,##0">
                  <c:v>1641.613719931998</c:v>
                </c:pt>
                <c:pt idx="282" formatCode="#,##0">
                  <c:v>1898.870607027917</c:v>
                </c:pt>
                <c:pt idx="283" formatCode="#,##0">
                  <c:v>1594.4863458650709</c:v>
                </c:pt>
                <c:pt idx="284" formatCode="#,##0">
                  <c:v>1709.163018905693</c:v>
                </c:pt>
                <c:pt idx="285" formatCode="#,##0">
                  <c:v>1919.44417504683</c:v>
                </c:pt>
                <c:pt idx="286" formatCode="#,##0">
                  <c:v>2181.6964072263609</c:v>
                </c:pt>
                <c:pt idx="287" formatCode="#,##0">
                  <c:v>2006.45791705443</c:v>
                </c:pt>
                <c:pt idx="288" formatCode="#,##0">
                  <c:v>2054.7275481063421</c:v>
                </c:pt>
                <c:pt idx="289" formatCode="#,##0">
                  <c:v>1832.9473097556149</c:v>
                </c:pt>
                <c:pt idx="290" formatCode="#,##0">
                  <c:v>1922.5999521309041</c:v>
                </c:pt>
                <c:pt idx="291" formatCode="#,##0">
                  <c:v>2155.28909792178</c:v>
                </c:pt>
                <c:pt idx="292" formatCode="#,##0">
                  <c:v>2385.9600840058411</c:v>
                </c:pt>
                <c:pt idx="293" formatCode="#,##0">
                  <c:v>2175.7112098595771</c:v>
                </c:pt>
                <c:pt idx="294" formatCode="#,##0">
                  <c:v>2195.066850491688</c:v>
                </c:pt>
                <c:pt idx="295" formatCode="#,##0">
                  <c:v>2279.0941163667239</c:v>
                </c:pt>
                <c:pt idx="296" formatCode="#,##0">
                  <c:v>1923.015505467434</c:v>
                </c:pt>
                <c:pt idx="297" formatCode="#,##0">
                  <c:v>2472.0195204076881</c:v>
                </c:pt>
                <c:pt idx="298" formatCode="#,##0">
                  <c:v>2550.3914401497909</c:v>
                </c:pt>
                <c:pt idx="299" formatCode="#,##0">
                  <c:v>1517.384501659571</c:v>
                </c:pt>
                <c:pt idx="300" formatCode="#,##0">
                  <c:v>1432.344329937391</c:v>
                </c:pt>
                <c:pt idx="301" formatCode="#,##0">
                  <c:v>1531.216462751835</c:v>
                </c:pt>
                <c:pt idx="302" formatCode="#,##0">
                  <c:v>1282.092857308005</c:v>
                </c:pt>
                <c:pt idx="303" formatCode="#,##0">
                  <c:v>1408.2254533033681</c:v>
                </c:pt>
                <c:pt idx="304" formatCode="#,##0">
                  <c:v>1658.0390589588569</c:v>
                </c:pt>
                <c:pt idx="305" formatCode="#,##0">
                  <c:v>1823.046996104317</c:v>
                </c:pt>
                <c:pt idx="306" formatCode="#,##0">
                  <c:v>1783.239983433692</c:v>
                </c:pt>
                <c:pt idx="307" formatCode="#,##0">
                  <c:v>2393.415770138984</c:v>
                </c:pt>
                <c:pt idx="308" formatCode="#,##0">
                  <c:v>2533.5076858483062</c:v>
                </c:pt>
                <c:pt idx="309" formatCode="#,##0">
                  <c:v>1983.0819217825219</c:v>
                </c:pt>
                <c:pt idx="310" formatCode="#,##0">
                  <c:v>2052.4203601343002</c:v>
                </c:pt>
                <c:pt idx="311" formatCode="#,##0">
                  <c:v>2140.1543084951031</c:v>
                </c:pt>
                <c:pt idx="312" formatCode="#,##0">
                  <c:v>2224.1125741467922</c:v>
                </c:pt>
                <c:pt idx="313" formatCode="#,##0">
                  <c:v>2139.6700913607192</c:v>
                </c:pt>
                <c:pt idx="314" formatCode="#,##0">
                  <c:v>2422.9442241204988</c:v>
                </c:pt>
                <c:pt idx="315" formatCode="#,##0">
                  <c:v>2107.4249999709641</c:v>
                </c:pt>
                <c:pt idx="316" formatCode="#,##0">
                  <c:v>2150.7336857374239</c:v>
                </c:pt>
                <c:pt idx="317" formatCode="#,##0">
                  <c:v>2486.144111854172</c:v>
                </c:pt>
                <c:pt idx="318" formatCode="#,##0">
                  <c:v>2281.7663120567609</c:v>
                </c:pt>
                <c:pt idx="319" formatCode="#,##0">
                  <c:v>2482.777985558786</c:v>
                </c:pt>
                <c:pt idx="320" formatCode="#,##0">
                  <c:v>2525.3791546450102</c:v>
                </c:pt>
                <c:pt idx="321" formatCode="#,##0">
                  <c:v>2451.901290249978</c:v>
                </c:pt>
                <c:pt idx="322" formatCode="#,##0">
                  <c:v>2393.362129930907</c:v>
                </c:pt>
                <c:pt idx="323" formatCode="#,##0">
                  <c:v>2279.560359732086</c:v>
                </c:pt>
                <c:pt idx="324" formatCode="#,##0">
                  <c:v>2423.563445864183</c:v>
                </c:pt>
                <c:pt idx="325" formatCode="#,##0">
                  <c:v>2623.015898706743</c:v>
                </c:pt>
                <c:pt idx="326" formatCode="#,##0">
                  <c:v>2497.4251322104301</c:v>
                </c:pt>
                <c:pt idx="327" formatCode="#,##0">
                  <c:v>2799.6011087391239</c:v>
                </c:pt>
                <c:pt idx="328" formatCode="#,##0">
                  <c:v>2467.142873352705</c:v>
                </c:pt>
                <c:pt idx="329" formatCode="#,##0">
                  <c:v>2588.750207522412</c:v>
                </c:pt>
                <c:pt idx="330" formatCode="#,##0">
                  <c:v>2662.1744138481558</c:v>
                </c:pt>
                <c:pt idx="331" formatCode="#,##0">
                  <c:v>2363.1320196476431</c:v>
                </c:pt>
                <c:pt idx="332" formatCode="#,##0">
                  <c:v>2035.65065488356</c:v>
                </c:pt>
                <c:pt idx="333" formatCode="#,##0">
                  <c:v>2399.6635973564621</c:v>
                </c:pt>
                <c:pt idx="334" formatCode="#,##0">
                  <c:v>2446.3011096670052</c:v>
                </c:pt>
                <c:pt idx="335" formatCode="#,##0">
                  <c:v>2043.8005910521299</c:v>
                </c:pt>
                <c:pt idx="336" formatCode="#,##0">
                  <c:v>2258.024016065147</c:v>
                </c:pt>
                <c:pt idx="337" formatCode="#,##0">
                  <c:v>1992.533626724033</c:v>
                </c:pt>
                <c:pt idx="338" formatCode="#,##0">
                  <c:v>2991.866043426121</c:v>
                </c:pt>
                <c:pt idx="339" formatCode="#,##0">
                  <c:v>2527.721127637536</c:v>
                </c:pt>
                <c:pt idx="340" formatCode="#,##0">
                  <c:v>2098.2298922802602</c:v>
                </c:pt>
                <c:pt idx="341" formatCode="#,##0">
                  <c:v>2224.258571515632</c:v>
                </c:pt>
                <c:pt idx="342" formatCode="#,##0">
                  <c:v>2109.515316172226</c:v>
                </c:pt>
                <c:pt idx="343" formatCode="#,##0">
                  <c:v>2005.6228911761609</c:v>
                </c:pt>
                <c:pt idx="344" formatCode="#,##0">
                  <c:v>2114.0452944364802</c:v>
                </c:pt>
                <c:pt idx="345" formatCode="#,##0">
                  <c:v>1910.4837385004189</c:v>
                </c:pt>
                <c:pt idx="346" formatCode="#,##0">
                  <c:v>2038.2415633905159</c:v>
                </c:pt>
                <c:pt idx="347" formatCode="#,##0">
                  <c:v>2095.180870584185</c:v>
                </c:pt>
                <c:pt idx="348" formatCode="#,##0">
                  <c:v>3190.3656707900441</c:v>
                </c:pt>
                <c:pt idx="349" formatCode="#,##0">
                  <c:v>2880.6235690297681</c:v>
                </c:pt>
                <c:pt idx="350" formatCode="#,##0">
                  <c:v>2177.4955538730201</c:v>
                </c:pt>
                <c:pt idx="351" formatCode="#,##0">
                  <c:v>2609.5621073388429</c:v>
                </c:pt>
                <c:pt idx="352" formatCode="#,##0">
                  <c:v>2774.7918248706128</c:v>
                </c:pt>
                <c:pt idx="353" formatCode="#,##0">
                  <c:v>2456.4405037312331</c:v>
                </c:pt>
                <c:pt idx="354" formatCode="#,##0">
                  <c:v>2281.6174635777661</c:v>
                </c:pt>
                <c:pt idx="355" formatCode="#,##0">
                  <c:v>2065.6061646044832</c:v>
                </c:pt>
                <c:pt idx="356" formatCode="#,##0">
                  <c:v>2639.56912498766</c:v>
                </c:pt>
                <c:pt idx="357" formatCode="#,##0">
                  <c:v>2107.8517236361049</c:v>
                </c:pt>
                <c:pt idx="358" formatCode="#,##0">
                  <c:v>2145.2564362122571</c:v>
                </c:pt>
                <c:pt idx="359" formatCode="#,##0">
                  <c:v>2049.9691017543259</c:v>
                </c:pt>
                <c:pt idx="360" formatCode="#,##0">
                  <c:v>1993.7857568619149</c:v>
                </c:pt>
                <c:pt idx="361" formatCode="#,##0">
                  <c:v>2611.2229360488459</c:v>
                </c:pt>
                <c:pt idx="362" formatCode="#,##0">
                  <c:v>2402.766097099478</c:v>
                </c:pt>
                <c:pt idx="363" formatCode="#,##0">
                  <c:v>2608.7385633850799</c:v>
                </c:pt>
                <c:pt idx="364" formatCode="#,##0">
                  <c:v>2497.6233613281852</c:v>
                </c:pt>
                <c:pt idx="365" formatCode="#,##0">
                  <c:v>2725.9788543836139</c:v>
                </c:pt>
                <c:pt idx="366" formatCode="#,##0">
                  <c:v>2551.9421105119141</c:v>
                </c:pt>
                <c:pt idx="367" formatCode="#,##0">
                  <c:v>2183.428680896704</c:v>
                </c:pt>
                <c:pt idx="368" formatCode="#,##0">
                  <c:v>2441.7554420307702</c:v>
                </c:pt>
                <c:pt idx="369" formatCode="#,##0">
                  <c:v>2401.6245582333081</c:v>
                </c:pt>
                <c:pt idx="370" formatCode="#,##0">
                  <c:v>2202.1339777804369</c:v>
                </c:pt>
                <c:pt idx="371" formatCode="#,##0">
                  <c:v>2443.5500773920121</c:v>
                </c:pt>
                <c:pt idx="372" formatCode="#,##0">
                  <c:v>2523.3074209122128</c:v>
                </c:pt>
                <c:pt idx="373" formatCode="#,##0">
                  <c:v>2440.047937165883</c:v>
                </c:pt>
                <c:pt idx="374" formatCode="#,##0">
                  <c:v>2685.428240197009</c:v>
                </c:pt>
                <c:pt idx="375" formatCode="#,##0">
                  <c:v>2464.4936613066702</c:v>
                </c:pt>
                <c:pt idx="376" formatCode="#,##0">
                  <c:v>2417.951558587416</c:v>
                </c:pt>
                <c:pt idx="377" formatCode="#,##0">
                  <c:v>2471.743042322506</c:v>
                </c:pt>
                <c:pt idx="378" formatCode="#,##0">
                  <c:v>2620.104119770464</c:v>
                </c:pt>
                <c:pt idx="379" formatCode="#,##0">
                  <c:v>2528.17709367506</c:v>
                </c:pt>
                <c:pt idx="380" formatCode="#,##0">
                  <c:v>2690.7402989057</c:v>
                </c:pt>
                <c:pt idx="381" formatCode="#,##0">
                  <c:v>2486.1988832055258</c:v>
                </c:pt>
                <c:pt idx="382" formatCode="#,##0">
                  <c:v>2114.984215732818</c:v>
                </c:pt>
                <c:pt idx="383" formatCode="#,##0">
                  <c:v>2262.9469010085299</c:v>
                </c:pt>
                <c:pt idx="384" formatCode="#,##0">
                  <c:v>2132.674781466882</c:v>
                </c:pt>
                <c:pt idx="385" formatCode="#,##0">
                  <c:v>2197.717102963783</c:v>
                </c:pt>
                <c:pt idx="386" formatCode="#,##0">
                  <c:v>2088.242394436556</c:v>
                </c:pt>
                <c:pt idx="387" formatCode="#,##0">
                  <c:v>1891.61488598814</c:v>
                </c:pt>
                <c:pt idx="388" formatCode="#,##0">
                  <c:v>1914.032941568091</c:v>
                </c:pt>
                <c:pt idx="389" formatCode="#,##0">
                  <c:v>1930.84153828894</c:v>
                </c:pt>
                <c:pt idx="390" formatCode="#,##0">
                  <c:v>1975.4801469905531</c:v>
                </c:pt>
                <c:pt idx="391" formatCode="#,##0">
                  <c:v>1977.8346714070519</c:v>
                </c:pt>
                <c:pt idx="392" formatCode="#,##0">
                  <c:v>2220.6193852047109</c:v>
                </c:pt>
                <c:pt idx="393" formatCode="#,##0">
                  <c:v>2376.0331443755231</c:v>
                </c:pt>
                <c:pt idx="394" formatCode="#,##0">
                  <c:v>2127.184740514695</c:v>
                </c:pt>
                <c:pt idx="395" formatCode="#,##0">
                  <c:v>2036.046465032256</c:v>
                </c:pt>
                <c:pt idx="396" formatCode="#,##0">
                  <c:v>1980.212766696912</c:v>
                </c:pt>
                <c:pt idx="397" formatCode="#,##0">
                  <c:v>2120.8842114190988</c:v>
                </c:pt>
                <c:pt idx="398" formatCode="#,##0">
                  <c:v>2288.6695923982279</c:v>
                </c:pt>
                <c:pt idx="399" formatCode="#,##0">
                  <c:v>2149.7708916718721</c:v>
                </c:pt>
                <c:pt idx="400" formatCode="#,##0">
                  <c:v>2167.29072823657</c:v>
                </c:pt>
                <c:pt idx="401" formatCode="#,##0">
                  <c:v>2016.8274796610499</c:v>
                </c:pt>
                <c:pt idx="402" formatCode="#,##0">
                  <c:v>1822.514466234373</c:v>
                </c:pt>
                <c:pt idx="403" formatCode="#,##0">
                  <c:v>1977.1369941851981</c:v>
                </c:pt>
                <c:pt idx="404" formatCode="#,##0">
                  <c:v>2195.77102053818</c:v>
                </c:pt>
                <c:pt idx="405" formatCode="#,##0">
                  <c:v>2164.776676651863</c:v>
                </c:pt>
                <c:pt idx="406" formatCode="#,##0">
                  <c:v>2125.1428045309049</c:v>
                </c:pt>
                <c:pt idx="407" formatCode="#,##0">
                  <c:v>1960.465312167473</c:v>
                </c:pt>
                <c:pt idx="408" formatCode="#,##0">
                  <c:v>2110.214923961049</c:v>
                </c:pt>
                <c:pt idx="409" formatCode="#,##0">
                  <c:v>2000.4994488503589</c:v>
                </c:pt>
                <c:pt idx="410" formatCode="#,##0">
                  <c:v>2212.5575776255978</c:v>
                </c:pt>
                <c:pt idx="411" formatCode="#,##0">
                  <c:v>2104.9211457151232</c:v>
                </c:pt>
                <c:pt idx="412" formatCode="#,##0">
                  <c:v>2100.3113101440599</c:v>
                </c:pt>
                <c:pt idx="413" formatCode="#,##0">
                  <c:v>2086.51359797037</c:v>
                </c:pt>
                <c:pt idx="414" formatCode="#,##0">
                  <c:v>2051.433785362678</c:v>
                </c:pt>
                <c:pt idx="415" formatCode="#,##0">
                  <c:v>2250.2956398778601</c:v>
                </c:pt>
                <c:pt idx="416" formatCode="#,##0">
                  <c:v>2297.240771575181</c:v>
                </c:pt>
                <c:pt idx="417" formatCode="#,##0">
                  <c:v>2263.0830388803702</c:v>
                </c:pt>
                <c:pt idx="418" formatCode="#,##0">
                  <c:v>2380.0051337661698</c:v>
                </c:pt>
                <c:pt idx="419" formatCode="#,##0">
                  <c:v>2332.6613647101949</c:v>
                </c:pt>
                <c:pt idx="420" formatCode="#,##0">
                  <c:v>2441.2001272632629</c:v>
                </c:pt>
                <c:pt idx="421" formatCode="#,##0">
                  <c:v>2394.3815214765541</c:v>
                </c:pt>
                <c:pt idx="422" formatCode="#,##0">
                  <c:v>2277.55500205933</c:v>
                </c:pt>
                <c:pt idx="423" formatCode="#,##0">
                  <c:v>2551.3899542284821</c:v>
                </c:pt>
                <c:pt idx="424" formatCode="#,##0">
                  <c:v>2290.3152386091779</c:v>
                </c:pt>
                <c:pt idx="425" formatCode="#,##0">
                  <c:v>2360.241337400862</c:v>
                </c:pt>
                <c:pt idx="426" formatCode="#,##0">
                  <c:v>2138.0109306965242</c:v>
                </c:pt>
                <c:pt idx="427" formatCode="#,##0">
                  <c:v>2277.8308955801949</c:v>
                </c:pt>
                <c:pt idx="428" formatCode="#,##0">
                  <c:v>2251.965741423649</c:v>
                </c:pt>
                <c:pt idx="429" formatCode="#,##0">
                  <c:v>2473.6780315907922</c:v>
                </c:pt>
                <c:pt idx="430" formatCode="#,##0">
                  <c:v>2105.425073857903</c:v>
                </c:pt>
                <c:pt idx="431" formatCode="#,##0">
                  <c:v>2335.157886149264</c:v>
                </c:pt>
                <c:pt idx="432" formatCode="#,##0">
                  <c:v>2662.6709629275301</c:v>
                </c:pt>
                <c:pt idx="433" formatCode="#,##0">
                  <c:v>2083.6019198368449</c:v>
                </c:pt>
                <c:pt idx="434" formatCode="#,##0">
                  <c:v>2232.098751418634</c:v>
                </c:pt>
                <c:pt idx="435" formatCode="#,##0">
                  <c:v>2633.6715117654198</c:v>
                </c:pt>
                <c:pt idx="436" formatCode="#,##0">
                  <c:v>2439.5232014490261</c:v>
                </c:pt>
                <c:pt idx="437" formatCode="#,##0">
                  <c:v>2539.9890127179679</c:v>
                </c:pt>
                <c:pt idx="438" formatCode="#,##0">
                  <c:v>2418.634464984425</c:v>
                </c:pt>
                <c:pt idx="439" formatCode="#,##0">
                  <c:v>2575.53704282336</c:v>
                </c:pt>
                <c:pt idx="440" formatCode="#,##0">
                  <c:v>2632.0901717440729</c:v>
                </c:pt>
                <c:pt idx="441" formatCode="#,##0">
                  <c:v>2466.9550763127768</c:v>
                </c:pt>
                <c:pt idx="442" formatCode="#,##0">
                  <c:v>2533.8693720817951</c:v>
                </c:pt>
                <c:pt idx="443" formatCode="#,##0">
                  <c:v>2652.7326705881201</c:v>
                </c:pt>
                <c:pt idx="444" formatCode="#,##0">
                  <c:v>2597.3661610376939</c:v>
                </c:pt>
                <c:pt idx="445" formatCode="#,##0">
                  <c:v>2365.0968395786799</c:v>
                </c:pt>
                <c:pt idx="446" formatCode="#,##0">
                  <c:v>2123.9194184971652</c:v>
                </c:pt>
                <c:pt idx="447" formatCode="#,##0">
                  <c:v>2283.8219189807141</c:v>
                </c:pt>
                <c:pt idx="448" formatCode="#,##0">
                  <c:v>2355.208508438689</c:v>
                </c:pt>
                <c:pt idx="449" formatCode="#,##0">
                  <c:v>2152.1500202605239</c:v>
                </c:pt>
                <c:pt idx="450" formatCode="#,##0">
                  <c:v>2191.8161062417098</c:v>
                </c:pt>
                <c:pt idx="451" formatCode="#,##0">
                  <c:v>2125.3503532293621</c:v>
                </c:pt>
                <c:pt idx="452" formatCode="#,##0">
                  <c:v>2117.9509268653001</c:v>
                </c:pt>
                <c:pt idx="453" formatCode="#,##0">
                  <c:v>2206.6741265618361</c:v>
                </c:pt>
                <c:pt idx="454" formatCode="#,##0">
                  <c:v>2239.265995237181</c:v>
                </c:pt>
                <c:pt idx="455" formatCode="#,##0">
                  <c:v>2319.9081261054762</c:v>
                </c:pt>
                <c:pt idx="456" formatCode="#,##0">
                  <c:v>2379.64728599316</c:v>
                </c:pt>
                <c:pt idx="457" formatCode="#,##0">
                  <c:v>2345.13601580866</c:v>
                </c:pt>
                <c:pt idx="458" formatCode="#,##0">
                  <c:v>2354.3371378843799</c:v>
                </c:pt>
                <c:pt idx="459" formatCode="#,##0">
                  <c:v>2469.080370014151</c:v>
                </c:pt>
                <c:pt idx="460" formatCode="#,##0">
                  <c:v>2302.877069177609</c:v>
                </c:pt>
                <c:pt idx="461" formatCode="#,##0">
                  <c:v>2193.5903142463321</c:v>
                </c:pt>
                <c:pt idx="462" formatCode="#,##0">
                  <c:v>2207.4625162818079</c:v>
                </c:pt>
                <c:pt idx="463" formatCode="#,##0">
                  <c:v>2196.3663582601598</c:v>
                </c:pt>
                <c:pt idx="464" formatCode="#,##0">
                  <c:v>2271.6512825780928</c:v>
                </c:pt>
                <c:pt idx="465" formatCode="#,##0">
                  <c:v>2268.8562519903148</c:v>
                </c:pt>
                <c:pt idx="466" formatCode="#,##0">
                  <c:v>2186.6609226980272</c:v>
                </c:pt>
                <c:pt idx="467" formatCode="#,##0">
                  <c:v>2159.3331939755699</c:v>
                </c:pt>
                <c:pt idx="468" formatCode="#,##0">
                  <c:v>2176.1558751310822</c:v>
                </c:pt>
                <c:pt idx="469" formatCode="#,##0">
                  <c:v>2177.16704164372</c:v>
                </c:pt>
                <c:pt idx="470" formatCode="#,##0">
                  <c:v>2160.3007941884298</c:v>
                </c:pt>
                <c:pt idx="471" formatCode="#,##0">
                  <c:v>2145.27077504729</c:v>
                </c:pt>
                <c:pt idx="472" formatCode="#,##0">
                  <c:v>2276.1553081288689</c:v>
                </c:pt>
                <c:pt idx="473" formatCode="#,##0">
                  <c:v>2307.833783266386</c:v>
                </c:pt>
                <c:pt idx="474" formatCode="#,##0">
                  <c:v>2576.6910573708301</c:v>
                </c:pt>
                <c:pt idx="475" formatCode="#,##0">
                  <c:v>2245.6281637025172</c:v>
                </c:pt>
                <c:pt idx="476" formatCode="#,##0">
                  <c:v>2479.103848725224</c:v>
                </c:pt>
                <c:pt idx="477" formatCode="#,##0">
                  <c:v>2841.289279868929</c:v>
                </c:pt>
                <c:pt idx="478" formatCode="#,##0">
                  <c:v>2738.7509880204898</c:v>
                </c:pt>
                <c:pt idx="479" formatCode="#,##0">
                  <c:v>2397.2297036239161</c:v>
                </c:pt>
                <c:pt idx="480" formatCode="#,##0">
                  <c:v>2354.6918896369052</c:v>
                </c:pt>
                <c:pt idx="481" formatCode="#,##0">
                  <c:v>2522.6399167925679</c:v>
                </c:pt>
                <c:pt idx="482" formatCode="#,##0">
                  <c:v>2422.1485773966001</c:v>
                </c:pt>
                <c:pt idx="483" formatCode="#,##0">
                  <c:v>2629.2615722454771</c:v>
                </c:pt>
                <c:pt idx="484" formatCode="#,##0">
                  <c:v>2523.8871857961099</c:v>
                </c:pt>
                <c:pt idx="485" formatCode="#,##0">
                  <c:v>2444.5358605184929</c:v>
                </c:pt>
                <c:pt idx="486" formatCode="#,##0">
                  <c:v>2231.1801048707339</c:v>
                </c:pt>
                <c:pt idx="487" formatCode="#,##0">
                  <c:v>2484.53069886917</c:v>
                </c:pt>
                <c:pt idx="488" formatCode="#,##0">
                  <c:v>2423.8528753028199</c:v>
                </c:pt>
                <c:pt idx="489" formatCode="#,##0">
                  <c:v>2360.161961982476</c:v>
                </c:pt>
                <c:pt idx="490" formatCode="#,##0">
                  <c:v>2470.8385056595898</c:v>
                </c:pt>
                <c:pt idx="491" formatCode="#,##0">
                  <c:v>2478.54975507881</c:v>
                </c:pt>
                <c:pt idx="492" formatCode="#,##0">
                  <c:v>2514.20761003998</c:v>
                </c:pt>
                <c:pt idx="493" formatCode="#,##0">
                  <c:v>2688.2967555255418</c:v>
                </c:pt>
                <c:pt idx="494" formatCode="#,##0">
                  <c:v>2697.54169132482</c:v>
                </c:pt>
                <c:pt idx="495" formatCode="#,##0">
                  <c:v>3042.681678504689</c:v>
                </c:pt>
                <c:pt idx="496" formatCode="#,##0">
                  <c:v>2717.8668171386889</c:v>
                </c:pt>
                <c:pt idx="497" formatCode="#,##0">
                  <c:v>2610.85954540482</c:v>
                </c:pt>
                <c:pt idx="498" formatCode="#,##0">
                  <c:v>2685.6585070012779</c:v>
                </c:pt>
                <c:pt idx="499" formatCode="#,##0">
                  <c:v>2838.7780384184621</c:v>
                </c:pt>
                <c:pt idx="500" formatCode="#,##0">
                  <c:v>2705.8153171079998</c:v>
                </c:pt>
                <c:pt idx="501" formatCode="#,##0">
                  <c:v>2943.2534547007381</c:v>
                </c:pt>
                <c:pt idx="502" formatCode="#,##0">
                  <c:v>2992.2159544849778</c:v>
                </c:pt>
                <c:pt idx="503" formatCode="#,##0">
                  <c:v>2843.6690791269089</c:v>
                </c:pt>
                <c:pt idx="504" formatCode="#,##0">
                  <c:v>2851.0497859261782</c:v>
                </c:pt>
                <c:pt idx="505" formatCode="#,##0">
                  <c:v>2796.7432890711748</c:v>
                </c:pt>
                <c:pt idx="506" formatCode="#,##0">
                  <c:v>2762.6598968903249</c:v>
                </c:pt>
                <c:pt idx="507" formatCode="#,##0">
                  <c:v>2854.210817219338</c:v>
                </c:pt>
                <c:pt idx="508" formatCode="#,##0">
                  <c:v>2803.7370363279169</c:v>
                </c:pt>
                <c:pt idx="509" formatCode="#,##0">
                  <c:v>2652.2673305961312</c:v>
                </c:pt>
                <c:pt idx="510" formatCode="#,##0">
                  <c:v>2838.436914382833</c:v>
                </c:pt>
                <c:pt idx="511" formatCode="#,##0">
                  <c:v>2561.5552097751229</c:v>
                </c:pt>
                <c:pt idx="512" formatCode="#,##0">
                  <c:v>2704.0371933942661</c:v>
                </c:pt>
                <c:pt idx="513" formatCode="#,##0">
                  <c:v>2615.34714912552</c:v>
                </c:pt>
                <c:pt idx="514" formatCode="#,##0">
                  <c:v>2626.5834163538029</c:v>
                </c:pt>
                <c:pt idx="515" formatCode="#,##0">
                  <c:v>2599.2576841863611</c:v>
                </c:pt>
                <c:pt idx="516" formatCode="#,##0">
                  <c:v>2349.169776136886</c:v>
                </c:pt>
                <c:pt idx="517" formatCode="#,##0">
                  <c:v>2463.400900213222</c:v>
                </c:pt>
                <c:pt idx="518" formatCode="#,##0">
                  <c:v>2323.4064189166661</c:v>
                </c:pt>
                <c:pt idx="519" formatCode="#,##0">
                  <c:v>2416.2825014659779</c:v>
                </c:pt>
                <c:pt idx="520" formatCode="#,##0">
                  <c:v>2617.5557423074301</c:v>
                </c:pt>
                <c:pt idx="521" formatCode="#,##0">
                  <c:v>2647.8106340711961</c:v>
                </c:pt>
                <c:pt idx="522" formatCode="#,##0">
                  <c:v>2742.243688179979</c:v>
                </c:pt>
                <c:pt idx="523" formatCode="#,##0">
                  <c:v>2793.1595525875509</c:v>
                </c:pt>
                <c:pt idx="524" formatCode="#,##0">
                  <c:v>2908.924468081545</c:v>
                </c:pt>
                <c:pt idx="525" formatCode="#,##0">
                  <c:v>2398.179690946512</c:v>
                </c:pt>
                <c:pt idx="526" formatCode="#,##0">
                  <c:v>2809.1792091408779</c:v>
                </c:pt>
                <c:pt idx="527" formatCode="#,##0">
                  <c:v>2905.9112241569528</c:v>
                </c:pt>
                <c:pt idx="528" formatCode="#,##0">
                  <c:v>2945.8529136156408</c:v>
                </c:pt>
                <c:pt idx="529" formatCode="#,##0">
                  <c:v>2700.7747260172068</c:v>
                </c:pt>
                <c:pt idx="530" formatCode="#,##0">
                  <c:v>2608.983816805578</c:v>
                </c:pt>
                <c:pt idx="531" formatCode="#,##0">
                  <c:v>2562.7771243375628</c:v>
                </c:pt>
                <c:pt idx="532" formatCode="#,##0">
                  <c:v>2704.2450375978178</c:v>
                </c:pt>
                <c:pt idx="533" formatCode="#,##0">
                  <c:v>2645.7458157809242</c:v>
                </c:pt>
                <c:pt idx="534" formatCode="#,##0">
                  <c:v>2771.641039388654</c:v>
                </c:pt>
                <c:pt idx="535" formatCode="#,##0">
                  <c:v>2608.8321780975639</c:v>
                </c:pt>
                <c:pt idx="536" formatCode="#,##0">
                  <c:v>2628.19377372901</c:v>
                </c:pt>
                <c:pt idx="537" formatCode="#,##0">
                  <c:v>2349</c:v>
                </c:pt>
                <c:pt idx="545" formatCode="#,##0">
                  <c:v>1876.465787006744</c:v>
                </c:pt>
                <c:pt idx="546" formatCode="#,##0">
                  <c:v>1787.6216612044279</c:v>
                </c:pt>
                <c:pt idx="547" formatCode="#,##0">
                  <c:v>1805.142906062599</c:v>
                </c:pt>
                <c:pt idx="548" formatCode="#,##0">
                  <c:v>1833.6247100644459</c:v>
                </c:pt>
                <c:pt idx="549" formatCode="#,##0">
                  <c:v>1749.1779314678261</c:v>
                </c:pt>
                <c:pt idx="550" formatCode="#,##0">
                  <c:v>1873.5159072685319</c:v>
                </c:pt>
                <c:pt idx="551" formatCode="#,##0">
                  <c:v>1836.311772965174</c:v>
                </c:pt>
                <c:pt idx="552" formatCode="#,##0">
                  <c:v>1853.3161122222159</c:v>
                </c:pt>
                <c:pt idx="553" formatCode="#,##0">
                  <c:v>1944.643412500872</c:v>
                </c:pt>
                <c:pt idx="554" formatCode="#,##0">
                  <c:v>1931.2351584563539</c:v>
                </c:pt>
                <c:pt idx="555" formatCode="#,##0">
                  <c:v>1882.4705057431661</c:v>
                </c:pt>
                <c:pt idx="556" formatCode="#,##0">
                  <c:v>1912.2270671991459</c:v>
                </c:pt>
                <c:pt idx="557" formatCode="#,##0">
                  <c:v>2024.683738618445</c:v>
                </c:pt>
                <c:pt idx="558" formatCode="#,##0">
                  <c:v>2068.080883321963</c:v>
                </c:pt>
                <c:pt idx="559" formatCode="#,##0">
                  <c:v>2071.556908028218</c:v>
                </c:pt>
                <c:pt idx="560" formatCode="#,##0">
                  <c:v>1892.7012736979109</c:v>
                </c:pt>
                <c:pt idx="561" formatCode="#,##0">
                  <c:v>2033.681236948745</c:v>
                </c:pt>
                <c:pt idx="562" formatCode="#,##0">
                  <c:v>2128.9156203018861</c:v>
                </c:pt>
                <c:pt idx="563" formatCode="#,##0">
                  <c:v>2081.3864000488911</c:v>
                </c:pt>
                <c:pt idx="564" formatCode="#,##0">
                  <c:v>2099.8482361290121</c:v>
                </c:pt>
                <c:pt idx="565" formatCode="#,##0">
                  <c:v>2093.751605412966</c:v>
                </c:pt>
                <c:pt idx="566" formatCode="#,##0">
                  <c:v>2162.719724699281</c:v>
                </c:pt>
                <c:pt idx="567" formatCode="#,##0">
                  <c:v>2213.440739864307</c:v>
                </c:pt>
                <c:pt idx="568" formatCode="#,##0">
                  <c:v>2236.6076794413002</c:v>
                </c:pt>
                <c:pt idx="569" formatCode="#,##0">
                  <c:v>2235.8108943289508</c:v>
                </c:pt>
                <c:pt idx="570" formatCode="#,##0">
                  <c:v>2257.170517158756</c:v>
                </c:pt>
                <c:pt idx="571" formatCode="#,##0">
                  <c:v>2279.3762537120119</c:v>
                </c:pt>
                <c:pt idx="572" formatCode="#,##0">
                  <c:v>2223.83064784518</c:v>
                </c:pt>
                <c:pt idx="573" formatCode="#,##0">
                  <c:v>2185.2306005993819</c:v>
                </c:pt>
                <c:pt idx="574" formatCode="#,##0">
                  <c:v>2205.6988345085711</c:v>
                </c:pt>
                <c:pt idx="575" formatCode="#,##0">
                  <c:v>2189.7336081512899</c:v>
                </c:pt>
                <c:pt idx="576" formatCode="#,##0">
                  <c:v>2193.4419207542351</c:v>
                </c:pt>
                <c:pt idx="577" formatCode="#,##0">
                  <c:v>2208.214426389954</c:v>
                </c:pt>
                <c:pt idx="578" formatCode="#,##0">
                  <c:v>2244.5768525436051</c:v>
                </c:pt>
                <c:pt idx="579" formatCode="#,##0">
                  <c:v>2311.1783105599911</c:v>
                </c:pt>
                <c:pt idx="580" formatCode="#,##0">
                  <c:v>2354.6904529019221</c:v>
                </c:pt>
              </c:numCache>
            </c:numRef>
          </c:val>
          <c:smooth val="0"/>
        </c:ser>
        <c:ser>
          <c:idx val="2"/>
          <c:order val="4"/>
          <c:tx>
            <c:v>Engeland/UK</c:v>
          </c:tx>
          <c:spPr>
            <a:ln w="14168">
              <a:solidFill>
                <a:srgbClr val="FF6600"/>
              </a:solidFill>
              <a:prstDash val="solid"/>
            </a:ln>
          </c:spPr>
          <c:marker>
            <c:symbol val="none"/>
          </c:marker>
          <c:cat>
            <c:numRef>
              <c:f>Sheet1!$O$3:$O$733</c:f>
              <c:numCache>
                <c:formatCode>General</c:formatCode>
                <c:ptCount val="731"/>
                <c:pt idx="0">
                  <c:v>1270</c:v>
                </c:pt>
                <c:pt idx="1">
                  <c:v>1271</c:v>
                </c:pt>
                <c:pt idx="2">
                  <c:v>1272</c:v>
                </c:pt>
                <c:pt idx="3">
                  <c:v>1273</c:v>
                </c:pt>
                <c:pt idx="4">
                  <c:v>1274</c:v>
                </c:pt>
                <c:pt idx="5">
                  <c:v>1275</c:v>
                </c:pt>
                <c:pt idx="6">
                  <c:v>1276</c:v>
                </c:pt>
                <c:pt idx="7">
                  <c:v>1277</c:v>
                </c:pt>
                <c:pt idx="8">
                  <c:v>1278</c:v>
                </c:pt>
                <c:pt idx="9">
                  <c:v>1279</c:v>
                </c:pt>
                <c:pt idx="10">
                  <c:v>1280</c:v>
                </c:pt>
                <c:pt idx="11">
                  <c:v>1281</c:v>
                </c:pt>
                <c:pt idx="12">
                  <c:v>1282</c:v>
                </c:pt>
                <c:pt idx="13">
                  <c:v>1283</c:v>
                </c:pt>
                <c:pt idx="14">
                  <c:v>1284</c:v>
                </c:pt>
                <c:pt idx="15">
                  <c:v>1285</c:v>
                </c:pt>
                <c:pt idx="16">
                  <c:v>1286</c:v>
                </c:pt>
                <c:pt idx="17">
                  <c:v>1287</c:v>
                </c:pt>
                <c:pt idx="18">
                  <c:v>1288</c:v>
                </c:pt>
                <c:pt idx="19">
                  <c:v>1289</c:v>
                </c:pt>
                <c:pt idx="20">
                  <c:v>1290</c:v>
                </c:pt>
                <c:pt idx="21">
                  <c:v>1291</c:v>
                </c:pt>
                <c:pt idx="22">
                  <c:v>1292</c:v>
                </c:pt>
                <c:pt idx="23">
                  <c:v>1293</c:v>
                </c:pt>
                <c:pt idx="24">
                  <c:v>1294</c:v>
                </c:pt>
                <c:pt idx="25">
                  <c:v>1295</c:v>
                </c:pt>
                <c:pt idx="26">
                  <c:v>1296</c:v>
                </c:pt>
                <c:pt idx="27">
                  <c:v>1297</c:v>
                </c:pt>
                <c:pt idx="28">
                  <c:v>1298</c:v>
                </c:pt>
                <c:pt idx="29">
                  <c:v>1299</c:v>
                </c:pt>
                <c:pt idx="30">
                  <c:v>1300</c:v>
                </c:pt>
                <c:pt idx="31">
                  <c:v>1301</c:v>
                </c:pt>
                <c:pt idx="32">
                  <c:v>1302</c:v>
                </c:pt>
                <c:pt idx="33">
                  <c:v>1303</c:v>
                </c:pt>
                <c:pt idx="34">
                  <c:v>1304</c:v>
                </c:pt>
                <c:pt idx="35">
                  <c:v>1305</c:v>
                </c:pt>
                <c:pt idx="36">
                  <c:v>1306</c:v>
                </c:pt>
                <c:pt idx="37">
                  <c:v>1307</c:v>
                </c:pt>
                <c:pt idx="38">
                  <c:v>1308</c:v>
                </c:pt>
                <c:pt idx="39">
                  <c:v>1309</c:v>
                </c:pt>
                <c:pt idx="40">
                  <c:v>1310</c:v>
                </c:pt>
                <c:pt idx="41">
                  <c:v>1311</c:v>
                </c:pt>
                <c:pt idx="42">
                  <c:v>1312</c:v>
                </c:pt>
                <c:pt idx="43">
                  <c:v>1313</c:v>
                </c:pt>
                <c:pt idx="44">
                  <c:v>1314</c:v>
                </c:pt>
                <c:pt idx="45">
                  <c:v>1315</c:v>
                </c:pt>
                <c:pt idx="46">
                  <c:v>1316</c:v>
                </c:pt>
                <c:pt idx="47">
                  <c:v>1317</c:v>
                </c:pt>
                <c:pt idx="48">
                  <c:v>1318</c:v>
                </c:pt>
                <c:pt idx="49">
                  <c:v>1319</c:v>
                </c:pt>
                <c:pt idx="50">
                  <c:v>1320</c:v>
                </c:pt>
                <c:pt idx="51">
                  <c:v>1321</c:v>
                </c:pt>
                <c:pt idx="52">
                  <c:v>1322</c:v>
                </c:pt>
                <c:pt idx="53">
                  <c:v>1323</c:v>
                </c:pt>
                <c:pt idx="54">
                  <c:v>1324</c:v>
                </c:pt>
                <c:pt idx="55">
                  <c:v>1325</c:v>
                </c:pt>
                <c:pt idx="56">
                  <c:v>1326</c:v>
                </c:pt>
                <c:pt idx="57">
                  <c:v>1327</c:v>
                </c:pt>
                <c:pt idx="58">
                  <c:v>1328</c:v>
                </c:pt>
                <c:pt idx="59">
                  <c:v>1329</c:v>
                </c:pt>
                <c:pt idx="60">
                  <c:v>1330</c:v>
                </c:pt>
                <c:pt idx="61">
                  <c:v>1331</c:v>
                </c:pt>
                <c:pt idx="62">
                  <c:v>1332</c:v>
                </c:pt>
                <c:pt idx="63">
                  <c:v>1333</c:v>
                </c:pt>
                <c:pt idx="64">
                  <c:v>1334</c:v>
                </c:pt>
                <c:pt idx="65">
                  <c:v>1335</c:v>
                </c:pt>
                <c:pt idx="66">
                  <c:v>1336</c:v>
                </c:pt>
                <c:pt idx="67">
                  <c:v>1337</c:v>
                </c:pt>
                <c:pt idx="68">
                  <c:v>1338</c:v>
                </c:pt>
                <c:pt idx="69">
                  <c:v>1339</c:v>
                </c:pt>
                <c:pt idx="70">
                  <c:v>1340</c:v>
                </c:pt>
                <c:pt idx="71">
                  <c:v>1341</c:v>
                </c:pt>
                <c:pt idx="72">
                  <c:v>1342</c:v>
                </c:pt>
                <c:pt idx="73">
                  <c:v>1343</c:v>
                </c:pt>
                <c:pt idx="74">
                  <c:v>1344</c:v>
                </c:pt>
                <c:pt idx="75">
                  <c:v>1345</c:v>
                </c:pt>
                <c:pt idx="76">
                  <c:v>1346</c:v>
                </c:pt>
                <c:pt idx="77">
                  <c:v>1347</c:v>
                </c:pt>
                <c:pt idx="78">
                  <c:v>1348</c:v>
                </c:pt>
                <c:pt idx="79">
                  <c:v>1349</c:v>
                </c:pt>
                <c:pt idx="80">
                  <c:v>1350</c:v>
                </c:pt>
                <c:pt idx="81">
                  <c:v>1351</c:v>
                </c:pt>
                <c:pt idx="82">
                  <c:v>1352</c:v>
                </c:pt>
                <c:pt idx="83">
                  <c:v>1353</c:v>
                </c:pt>
                <c:pt idx="84">
                  <c:v>1354</c:v>
                </c:pt>
                <c:pt idx="85">
                  <c:v>1355</c:v>
                </c:pt>
                <c:pt idx="86">
                  <c:v>1356</c:v>
                </c:pt>
                <c:pt idx="87">
                  <c:v>1357</c:v>
                </c:pt>
                <c:pt idx="88">
                  <c:v>1358</c:v>
                </c:pt>
                <c:pt idx="89">
                  <c:v>1359</c:v>
                </c:pt>
                <c:pt idx="90">
                  <c:v>1360</c:v>
                </c:pt>
                <c:pt idx="91">
                  <c:v>1361</c:v>
                </c:pt>
                <c:pt idx="92">
                  <c:v>1362</c:v>
                </c:pt>
                <c:pt idx="93">
                  <c:v>1363</c:v>
                </c:pt>
                <c:pt idx="94">
                  <c:v>1364</c:v>
                </c:pt>
                <c:pt idx="95">
                  <c:v>1365</c:v>
                </c:pt>
                <c:pt idx="96">
                  <c:v>1366</c:v>
                </c:pt>
                <c:pt idx="97">
                  <c:v>1367</c:v>
                </c:pt>
                <c:pt idx="98">
                  <c:v>1368</c:v>
                </c:pt>
                <c:pt idx="99">
                  <c:v>1369</c:v>
                </c:pt>
                <c:pt idx="100">
                  <c:v>1370</c:v>
                </c:pt>
                <c:pt idx="101">
                  <c:v>1371</c:v>
                </c:pt>
                <c:pt idx="102">
                  <c:v>1372</c:v>
                </c:pt>
                <c:pt idx="103">
                  <c:v>1373</c:v>
                </c:pt>
                <c:pt idx="104">
                  <c:v>1374</c:v>
                </c:pt>
                <c:pt idx="105">
                  <c:v>1375</c:v>
                </c:pt>
                <c:pt idx="106">
                  <c:v>1376</c:v>
                </c:pt>
                <c:pt idx="107">
                  <c:v>1377</c:v>
                </c:pt>
                <c:pt idx="108">
                  <c:v>1378</c:v>
                </c:pt>
                <c:pt idx="109">
                  <c:v>1379</c:v>
                </c:pt>
                <c:pt idx="110">
                  <c:v>1380</c:v>
                </c:pt>
                <c:pt idx="111">
                  <c:v>1381</c:v>
                </c:pt>
                <c:pt idx="112">
                  <c:v>1382</c:v>
                </c:pt>
                <c:pt idx="113">
                  <c:v>1383</c:v>
                </c:pt>
                <c:pt idx="114">
                  <c:v>1384</c:v>
                </c:pt>
                <c:pt idx="115">
                  <c:v>1385</c:v>
                </c:pt>
                <c:pt idx="116">
                  <c:v>1386</c:v>
                </c:pt>
                <c:pt idx="117">
                  <c:v>1387</c:v>
                </c:pt>
                <c:pt idx="118">
                  <c:v>1388</c:v>
                </c:pt>
                <c:pt idx="119">
                  <c:v>1389</c:v>
                </c:pt>
                <c:pt idx="120">
                  <c:v>1390</c:v>
                </c:pt>
                <c:pt idx="121">
                  <c:v>1391</c:v>
                </c:pt>
                <c:pt idx="122">
                  <c:v>1392</c:v>
                </c:pt>
                <c:pt idx="123">
                  <c:v>1393</c:v>
                </c:pt>
                <c:pt idx="124">
                  <c:v>1394</c:v>
                </c:pt>
                <c:pt idx="125">
                  <c:v>1395</c:v>
                </c:pt>
                <c:pt idx="126">
                  <c:v>1396</c:v>
                </c:pt>
                <c:pt idx="127">
                  <c:v>1397</c:v>
                </c:pt>
                <c:pt idx="128">
                  <c:v>1398</c:v>
                </c:pt>
                <c:pt idx="129">
                  <c:v>1399</c:v>
                </c:pt>
                <c:pt idx="130">
                  <c:v>1400</c:v>
                </c:pt>
                <c:pt idx="131">
                  <c:v>1401</c:v>
                </c:pt>
                <c:pt idx="132">
                  <c:v>1402</c:v>
                </c:pt>
                <c:pt idx="133">
                  <c:v>1403</c:v>
                </c:pt>
                <c:pt idx="134">
                  <c:v>1404</c:v>
                </c:pt>
                <c:pt idx="135">
                  <c:v>1405</c:v>
                </c:pt>
                <c:pt idx="136">
                  <c:v>1406</c:v>
                </c:pt>
                <c:pt idx="137">
                  <c:v>1407</c:v>
                </c:pt>
                <c:pt idx="138">
                  <c:v>1408</c:v>
                </c:pt>
                <c:pt idx="139">
                  <c:v>1409</c:v>
                </c:pt>
                <c:pt idx="140">
                  <c:v>1410</c:v>
                </c:pt>
                <c:pt idx="141">
                  <c:v>1411</c:v>
                </c:pt>
                <c:pt idx="142">
                  <c:v>1412</c:v>
                </c:pt>
                <c:pt idx="143">
                  <c:v>1413</c:v>
                </c:pt>
                <c:pt idx="144">
                  <c:v>1414</c:v>
                </c:pt>
                <c:pt idx="145">
                  <c:v>1415</c:v>
                </c:pt>
                <c:pt idx="146">
                  <c:v>1416</c:v>
                </c:pt>
                <c:pt idx="147">
                  <c:v>1417</c:v>
                </c:pt>
                <c:pt idx="148">
                  <c:v>1418</c:v>
                </c:pt>
                <c:pt idx="149">
                  <c:v>1419</c:v>
                </c:pt>
                <c:pt idx="150">
                  <c:v>1420</c:v>
                </c:pt>
                <c:pt idx="151">
                  <c:v>1421</c:v>
                </c:pt>
                <c:pt idx="152">
                  <c:v>1422</c:v>
                </c:pt>
                <c:pt idx="153">
                  <c:v>1423</c:v>
                </c:pt>
                <c:pt idx="154">
                  <c:v>1424</c:v>
                </c:pt>
                <c:pt idx="155">
                  <c:v>1425</c:v>
                </c:pt>
                <c:pt idx="156">
                  <c:v>1426</c:v>
                </c:pt>
                <c:pt idx="157">
                  <c:v>1427</c:v>
                </c:pt>
                <c:pt idx="158">
                  <c:v>1428</c:v>
                </c:pt>
                <c:pt idx="159">
                  <c:v>1429</c:v>
                </c:pt>
                <c:pt idx="160">
                  <c:v>1430</c:v>
                </c:pt>
                <c:pt idx="161">
                  <c:v>1431</c:v>
                </c:pt>
                <c:pt idx="162">
                  <c:v>1432</c:v>
                </c:pt>
                <c:pt idx="163">
                  <c:v>1433</c:v>
                </c:pt>
                <c:pt idx="164">
                  <c:v>1434</c:v>
                </c:pt>
                <c:pt idx="165">
                  <c:v>1435</c:v>
                </c:pt>
                <c:pt idx="166">
                  <c:v>1436</c:v>
                </c:pt>
                <c:pt idx="167">
                  <c:v>1437</c:v>
                </c:pt>
                <c:pt idx="168">
                  <c:v>1438</c:v>
                </c:pt>
                <c:pt idx="169">
                  <c:v>1439</c:v>
                </c:pt>
                <c:pt idx="170">
                  <c:v>1440</c:v>
                </c:pt>
                <c:pt idx="171">
                  <c:v>1441</c:v>
                </c:pt>
                <c:pt idx="172">
                  <c:v>1442</c:v>
                </c:pt>
                <c:pt idx="173">
                  <c:v>1443</c:v>
                </c:pt>
                <c:pt idx="174">
                  <c:v>1444</c:v>
                </c:pt>
                <c:pt idx="175">
                  <c:v>1445</c:v>
                </c:pt>
                <c:pt idx="176">
                  <c:v>1446</c:v>
                </c:pt>
                <c:pt idx="177">
                  <c:v>1447</c:v>
                </c:pt>
                <c:pt idx="178">
                  <c:v>1448</c:v>
                </c:pt>
                <c:pt idx="179">
                  <c:v>1449</c:v>
                </c:pt>
                <c:pt idx="180">
                  <c:v>1450</c:v>
                </c:pt>
                <c:pt idx="181">
                  <c:v>1451</c:v>
                </c:pt>
                <c:pt idx="182">
                  <c:v>1452</c:v>
                </c:pt>
                <c:pt idx="183">
                  <c:v>1453</c:v>
                </c:pt>
                <c:pt idx="184">
                  <c:v>1454</c:v>
                </c:pt>
                <c:pt idx="185">
                  <c:v>1455</c:v>
                </c:pt>
                <c:pt idx="186">
                  <c:v>1456</c:v>
                </c:pt>
                <c:pt idx="187">
                  <c:v>1457</c:v>
                </c:pt>
                <c:pt idx="188">
                  <c:v>1458</c:v>
                </c:pt>
                <c:pt idx="189">
                  <c:v>1459</c:v>
                </c:pt>
                <c:pt idx="190">
                  <c:v>1460</c:v>
                </c:pt>
                <c:pt idx="191">
                  <c:v>1461</c:v>
                </c:pt>
                <c:pt idx="192">
                  <c:v>1462</c:v>
                </c:pt>
                <c:pt idx="193">
                  <c:v>1463</c:v>
                </c:pt>
                <c:pt idx="194">
                  <c:v>1464</c:v>
                </c:pt>
                <c:pt idx="195">
                  <c:v>1465</c:v>
                </c:pt>
                <c:pt idx="196">
                  <c:v>1466</c:v>
                </c:pt>
                <c:pt idx="197">
                  <c:v>1467</c:v>
                </c:pt>
                <c:pt idx="198">
                  <c:v>1468</c:v>
                </c:pt>
                <c:pt idx="199">
                  <c:v>1469</c:v>
                </c:pt>
                <c:pt idx="200">
                  <c:v>1470</c:v>
                </c:pt>
                <c:pt idx="201">
                  <c:v>1471</c:v>
                </c:pt>
                <c:pt idx="202">
                  <c:v>1472</c:v>
                </c:pt>
                <c:pt idx="203">
                  <c:v>1473</c:v>
                </c:pt>
                <c:pt idx="204">
                  <c:v>1474</c:v>
                </c:pt>
                <c:pt idx="205">
                  <c:v>1475</c:v>
                </c:pt>
                <c:pt idx="206">
                  <c:v>1476</c:v>
                </c:pt>
                <c:pt idx="207">
                  <c:v>1477</c:v>
                </c:pt>
                <c:pt idx="208">
                  <c:v>1478</c:v>
                </c:pt>
                <c:pt idx="209">
                  <c:v>1479</c:v>
                </c:pt>
                <c:pt idx="210">
                  <c:v>1480</c:v>
                </c:pt>
                <c:pt idx="211">
                  <c:v>1481</c:v>
                </c:pt>
                <c:pt idx="212">
                  <c:v>1482</c:v>
                </c:pt>
                <c:pt idx="213">
                  <c:v>1483</c:v>
                </c:pt>
                <c:pt idx="214">
                  <c:v>1484</c:v>
                </c:pt>
                <c:pt idx="215">
                  <c:v>1485</c:v>
                </c:pt>
                <c:pt idx="216">
                  <c:v>1486</c:v>
                </c:pt>
                <c:pt idx="217">
                  <c:v>1487</c:v>
                </c:pt>
                <c:pt idx="218">
                  <c:v>1488</c:v>
                </c:pt>
                <c:pt idx="219">
                  <c:v>1489</c:v>
                </c:pt>
                <c:pt idx="220">
                  <c:v>1490</c:v>
                </c:pt>
                <c:pt idx="221">
                  <c:v>1491</c:v>
                </c:pt>
                <c:pt idx="222">
                  <c:v>1492</c:v>
                </c:pt>
                <c:pt idx="223">
                  <c:v>1493</c:v>
                </c:pt>
                <c:pt idx="224">
                  <c:v>1494</c:v>
                </c:pt>
                <c:pt idx="225">
                  <c:v>1495</c:v>
                </c:pt>
                <c:pt idx="226">
                  <c:v>1496</c:v>
                </c:pt>
                <c:pt idx="227">
                  <c:v>1497</c:v>
                </c:pt>
                <c:pt idx="228">
                  <c:v>1498</c:v>
                </c:pt>
                <c:pt idx="229">
                  <c:v>1499</c:v>
                </c:pt>
                <c:pt idx="230">
                  <c:v>1500</c:v>
                </c:pt>
                <c:pt idx="231" formatCode="#,##0">
                  <c:v>1501</c:v>
                </c:pt>
                <c:pt idx="232" formatCode="#,##0">
                  <c:v>1502</c:v>
                </c:pt>
                <c:pt idx="233" formatCode="#,##0">
                  <c:v>1503</c:v>
                </c:pt>
                <c:pt idx="234" formatCode="#,##0">
                  <c:v>1504</c:v>
                </c:pt>
                <c:pt idx="235" formatCode="#,##0">
                  <c:v>1505</c:v>
                </c:pt>
                <c:pt idx="236" formatCode="#,##0">
                  <c:v>1506</c:v>
                </c:pt>
                <c:pt idx="237" formatCode="#,##0">
                  <c:v>1507</c:v>
                </c:pt>
                <c:pt idx="238" formatCode="#,##0">
                  <c:v>1508</c:v>
                </c:pt>
                <c:pt idx="239" formatCode="#,##0">
                  <c:v>1509</c:v>
                </c:pt>
                <c:pt idx="240" formatCode="#,##0">
                  <c:v>1510</c:v>
                </c:pt>
                <c:pt idx="241" formatCode="#,##0">
                  <c:v>1511</c:v>
                </c:pt>
                <c:pt idx="242" formatCode="#,##0">
                  <c:v>1512</c:v>
                </c:pt>
                <c:pt idx="243" formatCode="#,##0">
                  <c:v>1513</c:v>
                </c:pt>
                <c:pt idx="244" formatCode="#,##0">
                  <c:v>1514</c:v>
                </c:pt>
                <c:pt idx="245" formatCode="#,##0">
                  <c:v>1515</c:v>
                </c:pt>
                <c:pt idx="246" formatCode="#,##0">
                  <c:v>1516</c:v>
                </c:pt>
                <c:pt idx="247" formatCode="#,##0">
                  <c:v>1517</c:v>
                </c:pt>
                <c:pt idx="248" formatCode="#,##0">
                  <c:v>1518</c:v>
                </c:pt>
                <c:pt idx="249" formatCode="#,##0">
                  <c:v>1519</c:v>
                </c:pt>
                <c:pt idx="250" formatCode="#,##0">
                  <c:v>1520</c:v>
                </c:pt>
                <c:pt idx="251" formatCode="#,##0">
                  <c:v>1521</c:v>
                </c:pt>
                <c:pt idx="252" formatCode="#,##0">
                  <c:v>1522</c:v>
                </c:pt>
                <c:pt idx="253" formatCode="#,##0">
                  <c:v>1523</c:v>
                </c:pt>
                <c:pt idx="254" formatCode="#,##0">
                  <c:v>1524</c:v>
                </c:pt>
                <c:pt idx="255" formatCode="#,##0">
                  <c:v>1525</c:v>
                </c:pt>
                <c:pt idx="256" formatCode="#,##0">
                  <c:v>1526</c:v>
                </c:pt>
                <c:pt idx="257" formatCode="#,##0">
                  <c:v>1527</c:v>
                </c:pt>
                <c:pt idx="258" formatCode="#,##0">
                  <c:v>1528</c:v>
                </c:pt>
                <c:pt idx="259" formatCode="#,##0">
                  <c:v>1529</c:v>
                </c:pt>
                <c:pt idx="260" formatCode="#,##0">
                  <c:v>1530</c:v>
                </c:pt>
                <c:pt idx="261" formatCode="#,##0">
                  <c:v>1531</c:v>
                </c:pt>
                <c:pt idx="262" formatCode="#,##0">
                  <c:v>1532</c:v>
                </c:pt>
                <c:pt idx="263" formatCode="#,##0">
                  <c:v>1533</c:v>
                </c:pt>
                <c:pt idx="264" formatCode="#,##0">
                  <c:v>1534</c:v>
                </c:pt>
                <c:pt idx="265" formatCode="#,##0">
                  <c:v>1535</c:v>
                </c:pt>
                <c:pt idx="266" formatCode="#,##0">
                  <c:v>1536</c:v>
                </c:pt>
                <c:pt idx="267" formatCode="#,##0">
                  <c:v>1537</c:v>
                </c:pt>
                <c:pt idx="268" formatCode="#,##0">
                  <c:v>1538</c:v>
                </c:pt>
                <c:pt idx="269" formatCode="#,##0">
                  <c:v>1539</c:v>
                </c:pt>
                <c:pt idx="270" formatCode="#,##0">
                  <c:v>1540</c:v>
                </c:pt>
                <c:pt idx="271" formatCode="#,##0">
                  <c:v>1541</c:v>
                </c:pt>
                <c:pt idx="272" formatCode="#,##0">
                  <c:v>1542</c:v>
                </c:pt>
                <c:pt idx="273" formatCode="#,##0">
                  <c:v>1543</c:v>
                </c:pt>
                <c:pt idx="274" formatCode="#,##0">
                  <c:v>1544</c:v>
                </c:pt>
                <c:pt idx="275" formatCode="#,##0">
                  <c:v>1545</c:v>
                </c:pt>
                <c:pt idx="276" formatCode="#,##0">
                  <c:v>1546</c:v>
                </c:pt>
                <c:pt idx="277" formatCode="#,##0">
                  <c:v>1547</c:v>
                </c:pt>
                <c:pt idx="278" formatCode="#,##0">
                  <c:v>1548</c:v>
                </c:pt>
                <c:pt idx="279" formatCode="#,##0">
                  <c:v>1549</c:v>
                </c:pt>
                <c:pt idx="280" formatCode="#,##0">
                  <c:v>1550</c:v>
                </c:pt>
                <c:pt idx="281" formatCode="#,##0">
                  <c:v>1551</c:v>
                </c:pt>
                <c:pt idx="282" formatCode="#,##0">
                  <c:v>1552</c:v>
                </c:pt>
                <c:pt idx="283" formatCode="#,##0">
                  <c:v>1553</c:v>
                </c:pt>
                <c:pt idx="284" formatCode="#,##0">
                  <c:v>1554</c:v>
                </c:pt>
                <c:pt idx="285" formatCode="#,##0">
                  <c:v>1555</c:v>
                </c:pt>
                <c:pt idx="286" formatCode="#,##0">
                  <c:v>1556</c:v>
                </c:pt>
                <c:pt idx="287" formatCode="#,##0">
                  <c:v>1557</c:v>
                </c:pt>
                <c:pt idx="288" formatCode="#,##0">
                  <c:v>1558</c:v>
                </c:pt>
                <c:pt idx="289" formatCode="#,##0">
                  <c:v>1559</c:v>
                </c:pt>
                <c:pt idx="290" formatCode="#,##0">
                  <c:v>1560</c:v>
                </c:pt>
                <c:pt idx="291" formatCode="#,##0">
                  <c:v>1561</c:v>
                </c:pt>
                <c:pt idx="292" formatCode="#,##0">
                  <c:v>1562</c:v>
                </c:pt>
                <c:pt idx="293" formatCode="#,##0">
                  <c:v>1563</c:v>
                </c:pt>
                <c:pt idx="294" formatCode="#,##0">
                  <c:v>1564</c:v>
                </c:pt>
                <c:pt idx="295" formatCode="#,##0">
                  <c:v>1565</c:v>
                </c:pt>
                <c:pt idx="296" formatCode="#,##0">
                  <c:v>1566</c:v>
                </c:pt>
                <c:pt idx="297" formatCode="#,##0">
                  <c:v>1567</c:v>
                </c:pt>
                <c:pt idx="298" formatCode="#,##0">
                  <c:v>1568</c:v>
                </c:pt>
                <c:pt idx="299" formatCode="#,##0">
                  <c:v>1569</c:v>
                </c:pt>
                <c:pt idx="300" formatCode="#,##0">
                  <c:v>1570</c:v>
                </c:pt>
                <c:pt idx="301" formatCode="#,##0">
                  <c:v>1571</c:v>
                </c:pt>
                <c:pt idx="302" formatCode="#,##0">
                  <c:v>1572</c:v>
                </c:pt>
                <c:pt idx="303" formatCode="#,##0">
                  <c:v>1573</c:v>
                </c:pt>
                <c:pt idx="304" formatCode="#,##0">
                  <c:v>1574</c:v>
                </c:pt>
                <c:pt idx="305" formatCode="#,##0">
                  <c:v>1575</c:v>
                </c:pt>
                <c:pt idx="306" formatCode="#,##0">
                  <c:v>1576</c:v>
                </c:pt>
                <c:pt idx="307" formatCode="#,##0">
                  <c:v>1577</c:v>
                </c:pt>
                <c:pt idx="308" formatCode="#,##0">
                  <c:v>1578</c:v>
                </c:pt>
                <c:pt idx="309" formatCode="#,##0">
                  <c:v>1579</c:v>
                </c:pt>
                <c:pt idx="310" formatCode="#,##0">
                  <c:v>1580</c:v>
                </c:pt>
                <c:pt idx="311" formatCode="#,##0">
                  <c:v>1581</c:v>
                </c:pt>
                <c:pt idx="312" formatCode="#,##0">
                  <c:v>1582</c:v>
                </c:pt>
                <c:pt idx="313" formatCode="#,##0">
                  <c:v>1583</c:v>
                </c:pt>
                <c:pt idx="314" formatCode="#,##0">
                  <c:v>1584</c:v>
                </c:pt>
                <c:pt idx="315" formatCode="#,##0">
                  <c:v>1585</c:v>
                </c:pt>
                <c:pt idx="316" formatCode="#,##0">
                  <c:v>1586</c:v>
                </c:pt>
                <c:pt idx="317" formatCode="#,##0">
                  <c:v>1587</c:v>
                </c:pt>
                <c:pt idx="318" formatCode="#,##0">
                  <c:v>1588</c:v>
                </c:pt>
                <c:pt idx="319" formatCode="#,##0">
                  <c:v>1589</c:v>
                </c:pt>
                <c:pt idx="320" formatCode="#,##0">
                  <c:v>1590</c:v>
                </c:pt>
                <c:pt idx="321" formatCode="#,##0">
                  <c:v>1591</c:v>
                </c:pt>
                <c:pt idx="322" formatCode="#,##0">
                  <c:v>1592</c:v>
                </c:pt>
                <c:pt idx="323" formatCode="#,##0">
                  <c:v>1593</c:v>
                </c:pt>
                <c:pt idx="324" formatCode="#,##0">
                  <c:v>1594</c:v>
                </c:pt>
                <c:pt idx="325" formatCode="#,##0">
                  <c:v>1595</c:v>
                </c:pt>
                <c:pt idx="326" formatCode="#,##0">
                  <c:v>1596</c:v>
                </c:pt>
                <c:pt idx="327" formatCode="#,##0">
                  <c:v>1597</c:v>
                </c:pt>
                <c:pt idx="328" formatCode="#,##0">
                  <c:v>1598</c:v>
                </c:pt>
                <c:pt idx="329" formatCode="#,##0">
                  <c:v>1599</c:v>
                </c:pt>
                <c:pt idx="330" formatCode="#,##0">
                  <c:v>1600</c:v>
                </c:pt>
                <c:pt idx="331" formatCode="#,##0">
                  <c:v>1601</c:v>
                </c:pt>
                <c:pt idx="332" formatCode="#,##0">
                  <c:v>1602</c:v>
                </c:pt>
                <c:pt idx="333" formatCode="#,##0">
                  <c:v>1603</c:v>
                </c:pt>
                <c:pt idx="334" formatCode="#,##0">
                  <c:v>1604</c:v>
                </c:pt>
                <c:pt idx="335" formatCode="#,##0">
                  <c:v>1605</c:v>
                </c:pt>
                <c:pt idx="336" formatCode="#,##0">
                  <c:v>1606</c:v>
                </c:pt>
                <c:pt idx="337" formatCode="#,##0">
                  <c:v>1607</c:v>
                </c:pt>
                <c:pt idx="338" formatCode="#,##0">
                  <c:v>1608</c:v>
                </c:pt>
                <c:pt idx="339" formatCode="#,##0">
                  <c:v>1609</c:v>
                </c:pt>
                <c:pt idx="340" formatCode="#,##0">
                  <c:v>1610</c:v>
                </c:pt>
                <c:pt idx="341" formatCode="#,##0">
                  <c:v>1611</c:v>
                </c:pt>
                <c:pt idx="342" formatCode="#,##0">
                  <c:v>1612</c:v>
                </c:pt>
                <c:pt idx="343" formatCode="#,##0">
                  <c:v>1613</c:v>
                </c:pt>
                <c:pt idx="344" formatCode="#,##0">
                  <c:v>1614</c:v>
                </c:pt>
                <c:pt idx="345" formatCode="#,##0">
                  <c:v>1615</c:v>
                </c:pt>
                <c:pt idx="346" formatCode="#,##0">
                  <c:v>1616</c:v>
                </c:pt>
                <c:pt idx="347" formatCode="#,##0">
                  <c:v>1617</c:v>
                </c:pt>
                <c:pt idx="348" formatCode="#,##0">
                  <c:v>1618</c:v>
                </c:pt>
                <c:pt idx="349" formatCode="#,##0">
                  <c:v>1619</c:v>
                </c:pt>
                <c:pt idx="350" formatCode="#,##0">
                  <c:v>1620</c:v>
                </c:pt>
                <c:pt idx="351" formatCode="#,##0">
                  <c:v>1621</c:v>
                </c:pt>
                <c:pt idx="352" formatCode="#,##0">
                  <c:v>1622</c:v>
                </c:pt>
                <c:pt idx="353" formatCode="#,##0">
                  <c:v>1623</c:v>
                </c:pt>
                <c:pt idx="354" formatCode="#,##0">
                  <c:v>1624</c:v>
                </c:pt>
                <c:pt idx="355" formatCode="#,##0">
                  <c:v>1625</c:v>
                </c:pt>
                <c:pt idx="356" formatCode="#,##0">
                  <c:v>1626</c:v>
                </c:pt>
                <c:pt idx="357" formatCode="#,##0">
                  <c:v>1627</c:v>
                </c:pt>
                <c:pt idx="358" formatCode="#,##0">
                  <c:v>1628</c:v>
                </c:pt>
                <c:pt idx="359" formatCode="#,##0">
                  <c:v>1629</c:v>
                </c:pt>
                <c:pt idx="360" formatCode="#,##0">
                  <c:v>1630</c:v>
                </c:pt>
                <c:pt idx="361" formatCode="#,##0">
                  <c:v>1631</c:v>
                </c:pt>
                <c:pt idx="362" formatCode="#,##0">
                  <c:v>1632</c:v>
                </c:pt>
                <c:pt idx="363" formatCode="#,##0">
                  <c:v>1633</c:v>
                </c:pt>
                <c:pt idx="364" formatCode="#,##0">
                  <c:v>1634</c:v>
                </c:pt>
                <c:pt idx="365" formatCode="#,##0">
                  <c:v>1635</c:v>
                </c:pt>
                <c:pt idx="366" formatCode="#,##0">
                  <c:v>1636</c:v>
                </c:pt>
                <c:pt idx="367" formatCode="#,##0">
                  <c:v>1637</c:v>
                </c:pt>
                <c:pt idx="368" formatCode="#,##0">
                  <c:v>1638</c:v>
                </c:pt>
                <c:pt idx="369" formatCode="#,##0">
                  <c:v>1639</c:v>
                </c:pt>
                <c:pt idx="370" formatCode="#,##0">
                  <c:v>1640</c:v>
                </c:pt>
                <c:pt idx="371" formatCode="#,##0">
                  <c:v>1641</c:v>
                </c:pt>
                <c:pt idx="372" formatCode="#,##0">
                  <c:v>1642</c:v>
                </c:pt>
                <c:pt idx="373" formatCode="#,##0">
                  <c:v>1643</c:v>
                </c:pt>
                <c:pt idx="374" formatCode="#,##0">
                  <c:v>1644</c:v>
                </c:pt>
                <c:pt idx="375" formatCode="#,##0">
                  <c:v>1645</c:v>
                </c:pt>
                <c:pt idx="376" formatCode="#,##0">
                  <c:v>1646</c:v>
                </c:pt>
                <c:pt idx="377" formatCode="#,##0">
                  <c:v>1647</c:v>
                </c:pt>
                <c:pt idx="378" formatCode="#,##0">
                  <c:v>1648</c:v>
                </c:pt>
                <c:pt idx="379" formatCode="#,##0">
                  <c:v>1649</c:v>
                </c:pt>
                <c:pt idx="380" formatCode="#,##0">
                  <c:v>1650</c:v>
                </c:pt>
                <c:pt idx="381" formatCode="#,##0">
                  <c:v>1651</c:v>
                </c:pt>
                <c:pt idx="382" formatCode="#,##0">
                  <c:v>1652</c:v>
                </c:pt>
                <c:pt idx="383" formatCode="#,##0">
                  <c:v>1653</c:v>
                </c:pt>
                <c:pt idx="384" formatCode="#,##0">
                  <c:v>1654</c:v>
                </c:pt>
                <c:pt idx="385" formatCode="#,##0">
                  <c:v>1655</c:v>
                </c:pt>
                <c:pt idx="386" formatCode="#,##0">
                  <c:v>1656</c:v>
                </c:pt>
                <c:pt idx="387" formatCode="#,##0">
                  <c:v>1657</c:v>
                </c:pt>
                <c:pt idx="388" formatCode="#,##0">
                  <c:v>1658</c:v>
                </c:pt>
                <c:pt idx="389" formatCode="#,##0">
                  <c:v>1659</c:v>
                </c:pt>
                <c:pt idx="390" formatCode="#,##0">
                  <c:v>1660</c:v>
                </c:pt>
                <c:pt idx="391" formatCode="#,##0">
                  <c:v>1661</c:v>
                </c:pt>
                <c:pt idx="392" formatCode="#,##0">
                  <c:v>1662</c:v>
                </c:pt>
                <c:pt idx="393" formatCode="#,##0">
                  <c:v>1663</c:v>
                </c:pt>
                <c:pt idx="394" formatCode="#,##0">
                  <c:v>1664</c:v>
                </c:pt>
                <c:pt idx="395" formatCode="#,##0">
                  <c:v>1665</c:v>
                </c:pt>
                <c:pt idx="396" formatCode="#,##0">
                  <c:v>1666</c:v>
                </c:pt>
                <c:pt idx="397" formatCode="#,##0">
                  <c:v>1667</c:v>
                </c:pt>
                <c:pt idx="398" formatCode="#,##0">
                  <c:v>1668</c:v>
                </c:pt>
                <c:pt idx="399" formatCode="#,##0">
                  <c:v>1669</c:v>
                </c:pt>
                <c:pt idx="400" formatCode="#,##0">
                  <c:v>1670</c:v>
                </c:pt>
                <c:pt idx="401" formatCode="#,##0">
                  <c:v>1671</c:v>
                </c:pt>
                <c:pt idx="402" formatCode="#,##0">
                  <c:v>1672</c:v>
                </c:pt>
                <c:pt idx="403" formatCode="#,##0">
                  <c:v>1673</c:v>
                </c:pt>
                <c:pt idx="404" formatCode="#,##0">
                  <c:v>1674</c:v>
                </c:pt>
                <c:pt idx="405" formatCode="#,##0">
                  <c:v>1675</c:v>
                </c:pt>
                <c:pt idx="406" formatCode="#,##0">
                  <c:v>1676</c:v>
                </c:pt>
                <c:pt idx="407" formatCode="#,##0">
                  <c:v>1677</c:v>
                </c:pt>
                <c:pt idx="408" formatCode="#,##0">
                  <c:v>1678</c:v>
                </c:pt>
                <c:pt idx="409" formatCode="#,##0">
                  <c:v>1679</c:v>
                </c:pt>
                <c:pt idx="410" formatCode="#,##0">
                  <c:v>1680</c:v>
                </c:pt>
                <c:pt idx="411" formatCode="#,##0">
                  <c:v>1681</c:v>
                </c:pt>
                <c:pt idx="412" formatCode="#,##0">
                  <c:v>1682</c:v>
                </c:pt>
                <c:pt idx="413" formatCode="#,##0">
                  <c:v>1683</c:v>
                </c:pt>
                <c:pt idx="414" formatCode="#,##0">
                  <c:v>1684</c:v>
                </c:pt>
                <c:pt idx="415" formatCode="#,##0">
                  <c:v>1685</c:v>
                </c:pt>
                <c:pt idx="416" formatCode="#,##0">
                  <c:v>1686</c:v>
                </c:pt>
                <c:pt idx="417" formatCode="#,##0">
                  <c:v>1687</c:v>
                </c:pt>
                <c:pt idx="418" formatCode="#,##0">
                  <c:v>1688</c:v>
                </c:pt>
                <c:pt idx="419" formatCode="#,##0">
                  <c:v>1689</c:v>
                </c:pt>
                <c:pt idx="420" formatCode="#,##0">
                  <c:v>1690</c:v>
                </c:pt>
                <c:pt idx="421" formatCode="#,##0">
                  <c:v>1691</c:v>
                </c:pt>
                <c:pt idx="422" formatCode="#,##0">
                  <c:v>1692</c:v>
                </c:pt>
                <c:pt idx="423" formatCode="#,##0">
                  <c:v>1693</c:v>
                </c:pt>
                <c:pt idx="424" formatCode="#,##0">
                  <c:v>1694</c:v>
                </c:pt>
                <c:pt idx="425" formatCode="#,##0">
                  <c:v>1695</c:v>
                </c:pt>
                <c:pt idx="426" formatCode="#,##0">
                  <c:v>1696</c:v>
                </c:pt>
                <c:pt idx="427" formatCode="#,##0">
                  <c:v>1697</c:v>
                </c:pt>
                <c:pt idx="428" formatCode="#,##0">
                  <c:v>1698</c:v>
                </c:pt>
                <c:pt idx="429" formatCode="#,##0">
                  <c:v>1699</c:v>
                </c:pt>
                <c:pt idx="430" formatCode="#,##0">
                  <c:v>1700</c:v>
                </c:pt>
                <c:pt idx="431" formatCode="#,##0">
                  <c:v>1701</c:v>
                </c:pt>
                <c:pt idx="432" formatCode="#,##0">
                  <c:v>1702</c:v>
                </c:pt>
                <c:pt idx="433" formatCode="#,##0">
                  <c:v>1703</c:v>
                </c:pt>
                <c:pt idx="434" formatCode="#,##0">
                  <c:v>1704</c:v>
                </c:pt>
                <c:pt idx="435" formatCode="#,##0">
                  <c:v>1705</c:v>
                </c:pt>
                <c:pt idx="436" formatCode="#,##0">
                  <c:v>1706</c:v>
                </c:pt>
                <c:pt idx="437" formatCode="#,##0">
                  <c:v>1707</c:v>
                </c:pt>
                <c:pt idx="438" formatCode="#,##0">
                  <c:v>1708</c:v>
                </c:pt>
                <c:pt idx="439" formatCode="#,##0">
                  <c:v>1709</c:v>
                </c:pt>
                <c:pt idx="440" formatCode="#,##0">
                  <c:v>1710</c:v>
                </c:pt>
                <c:pt idx="441" formatCode="#,##0">
                  <c:v>1711</c:v>
                </c:pt>
                <c:pt idx="442" formatCode="#,##0">
                  <c:v>1712</c:v>
                </c:pt>
                <c:pt idx="443" formatCode="#,##0">
                  <c:v>1713</c:v>
                </c:pt>
                <c:pt idx="444" formatCode="#,##0">
                  <c:v>1714</c:v>
                </c:pt>
                <c:pt idx="445" formatCode="#,##0">
                  <c:v>1715</c:v>
                </c:pt>
                <c:pt idx="446" formatCode="#,##0">
                  <c:v>1716</c:v>
                </c:pt>
                <c:pt idx="447" formatCode="#,##0">
                  <c:v>1717</c:v>
                </c:pt>
                <c:pt idx="448" formatCode="#,##0">
                  <c:v>1718</c:v>
                </c:pt>
                <c:pt idx="449" formatCode="#,##0">
                  <c:v>1719</c:v>
                </c:pt>
                <c:pt idx="450" formatCode="#,##0">
                  <c:v>1720</c:v>
                </c:pt>
                <c:pt idx="451" formatCode="#,##0">
                  <c:v>1721</c:v>
                </c:pt>
                <c:pt idx="452" formatCode="#,##0">
                  <c:v>1722</c:v>
                </c:pt>
                <c:pt idx="453" formatCode="#,##0">
                  <c:v>1723</c:v>
                </c:pt>
                <c:pt idx="454" formatCode="#,##0">
                  <c:v>1724</c:v>
                </c:pt>
                <c:pt idx="455" formatCode="#,##0">
                  <c:v>1725</c:v>
                </c:pt>
                <c:pt idx="456" formatCode="#,##0">
                  <c:v>1726</c:v>
                </c:pt>
                <c:pt idx="457" formatCode="#,##0">
                  <c:v>1727</c:v>
                </c:pt>
                <c:pt idx="458" formatCode="#,##0">
                  <c:v>1728</c:v>
                </c:pt>
                <c:pt idx="459" formatCode="#,##0">
                  <c:v>1729</c:v>
                </c:pt>
                <c:pt idx="460" formatCode="#,##0">
                  <c:v>1730</c:v>
                </c:pt>
                <c:pt idx="461" formatCode="#,##0">
                  <c:v>1731</c:v>
                </c:pt>
                <c:pt idx="462" formatCode="#,##0">
                  <c:v>1732</c:v>
                </c:pt>
                <c:pt idx="463" formatCode="#,##0">
                  <c:v>1733</c:v>
                </c:pt>
                <c:pt idx="464" formatCode="#,##0">
                  <c:v>1734</c:v>
                </c:pt>
                <c:pt idx="465" formatCode="#,##0">
                  <c:v>1735</c:v>
                </c:pt>
                <c:pt idx="466" formatCode="#,##0">
                  <c:v>1736</c:v>
                </c:pt>
                <c:pt idx="467" formatCode="#,##0">
                  <c:v>1737</c:v>
                </c:pt>
                <c:pt idx="468" formatCode="#,##0">
                  <c:v>1738</c:v>
                </c:pt>
                <c:pt idx="469" formatCode="#,##0">
                  <c:v>1739</c:v>
                </c:pt>
                <c:pt idx="470" formatCode="#,##0">
                  <c:v>1740</c:v>
                </c:pt>
                <c:pt idx="471" formatCode="#,##0">
                  <c:v>1741</c:v>
                </c:pt>
                <c:pt idx="472" formatCode="#,##0">
                  <c:v>1742</c:v>
                </c:pt>
                <c:pt idx="473" formatCode="#,##0">
                  <c:v>1743</c:v>
                </c:pt>
                <c:pt idx="474" formatCode="#,##0">
                  <c:v>1744</c:v>
                </c:pt>
                <c:pt idx="475" formatCode="#,##0">
                  <c:v>1745</c:v>
                </c:pt>
                <c:pt idx="476" formatCode="#,##0">
                  <c:v>1746</c:v>
                </c:pt>
                <c:pt idx="477" formatCode="#,##0">
                  <c:v>1747</c:v>
                </c:pt>
                <c:pt idx="478" formatCode="#,##0">
                  <c:v>1748</c:v>
                </c:pt>
                <c:pt idx="479" formatCode="#,##0">
                  <c:v>1749</c:v>
                </c:pt>
                <c:pt idx="480" formatCode="#,##0">
                  <c:v>1750</c:v>
                </c:pt>
                <c:pt idx="481" formatCode="#,##0">
                  <c:v>1751</c:v>
                </c:pt>
                <c:pt idx="482" formatCode="#,##0">
                  <c:v>1752</c:v>
                </c:pt>
                <c:pt idx="483" formatCode="#,##0">
                  <c:v>1753</c:v>
                </c:pt>
                <c:pt idx="484" formatCode="#,##0">
                  <c:v>1754</c:v>
                </c:pt>
                <c:pt idx="485" formatCode="#,##0">
                  <c:v>1755</c:v>
                </c:pt>
                <c:pt idx="486" formatCode="#,##0">
                  <c:v>1756</c:v>
                </c:pt>
                <c:pt idx="487" formatCode="#,##0">
                  <c:v>1757</c:v>
                </c:pt>
                <c:pt idx="488" formatCode="#,##0">
                  <c:v>1758</c:v>
                </c:pt>
                <c:pt idx="489" formatCode="#,##0">
                  <c:v>1759</c:v>
                </c:pt>
                <c:pt idx="490" formatCode="#,##0">
                  <c:v>1760</c:v>
                </c:pt>
                <c:pt idx="491" formatCode="#,##0">
                  <c:v>1761</c:v>
                </c:pt>
                <c:pt idx="492" formatCode="#,##0">
                  <c:v>1762</c:v>
                </c:pt>
                <c:pt idx="493" formatCode="#,##0">
                  <c:v>1763</c:v>
                </c:pt>
                <c:pt idx="494" formatCode="#,##0">
                  <c:v>1764</c:v>
                </c:pt>
                <c:pt idx="495" formatCode="#,##0">
                  <c:v>1765</c:v>
                </c:pt>
                <c:pt idx="496" formatCode="#,##0">
                  <c:v>1766</c:v>
                </c:pt>
                <c:pt idx="497" formatCode="#,##0">
                  <c:v>1767</c:v>
                </c:pt>
                <c:pt idx="498" formatCode="#,##0">
                  <c:v>1768</c:v>
                </c:pt>
                <c:pt idx="499" formatCode="#,##0">
                  <c:v>1769</c:v>
                </c:pt>
                <c:pt idx="500" formatCode="#,##0">
                  <c:v>1770</c:v>
                </c:pt>
                <c:pt idx="501" formatCode="#,##0">
                  <c:v>1771</c:v>
                </c:pt>
                <c:pt idx="502" formatCode="#,##0">
                  <c:v>1772</c:v>
                </c:pt>
                <c:pt idx="503" formatCode="#,##0">
                  <c:v>1773</c:v>
                </c:pt>
                <c:pt idx="504" formatCode="#,##0">
                  <c:v>1774</c:v>
                </c:pt>
                <c:pt idx="505" formatCode="#,##0">
                  <c:v>1775</c:v>
                </c:pt>
                <c:pt idx="506" formatCode="#,##0">
                  <c:v>1776</c:v>
                </c:pt>
                <c:pt idx="507" formatCode="#,##0">
                  <c:v>1777</c:v>
                </c:pt>
                <c:pt idx="508" formatCode="#,##0">
                  <c:v>1778</c:v>
                </c:pt>
                <c:pt idx="509" formatCode="#,##0">
                  <c:v>1779</c:v>
                </c:pt>
                <c:pt idx="510" formatCode="#,##0">
                  <c:v>1780</c:v>
                </c:pt>
                <c:pt idx="511" formatCode="#,##0">
                  <c:v>1781</c:v>
                </c:pt>
                <c:pt idx="512" formatCode="#,##0">
                  <c:v>1782</c:v>
                </c:pt>
                <c:pt idx="513" formatCode="#,##0">
                  <c:v>1783</c:v>
                </c:pt>
                <c:pt idx="514" formatCode="#,##0">
                  <c:v>1784</c:v>
                </c:pt>
                <c:pt idx="515" formatCode="#,##0">
                  <c:v>1785</c:v>
                </c:pt>
                <c:pt idx="516" formatCode="#,##0">
                  <c:v>1786</c:v>
                </c:pt>
                <c:pt idx="517" formatCode="#,##0">
                  <c:v>1787</c:v>
                </c:pt>
                <c:pt idx="518" formatCode="#,##0">
                  <c:v>1788</c:v>
                </c:pt>
                <c:pt idx="519" formatCode="#,##0">
                  <c:v>1789</c:v>
                </c:pt>
                <c:pt idx="520" formatCode="#,##0">
                  <c:v>1790</c:v>
                </c:pt>
                <c:pt idx="521" formatCode="#,##0">
                  <c:v>1791</c:v>
                </c:pt>
                <c:pt idx="522" formatCode="#,##0">
                  <c:v>1792</c:v>
                </c:pt>
                <c:pt idx="523" formatCode="#,##0">
                  <c:v>1793</c:v>
                </c:pt>
                <c:pt idx="524" formatCode="#,##0">
                  <c:v>1794</c:v>
                </c:pt>
                <c:pt idx="525" formatCode="#,##0">
                  <c:v>1795</c:v>
                </c:pt>
                <c:pt idx="526" formatCode="#,##0">
                  <c:v>1796</c:v>
                </c:pt>
                <c:pt idx="527" formatCode="#,##0">
                  <c:v>1797</c:v>
                </c:pt>
                <c:pt idx="528" formatCode="#,##0">
                  <c:v>1798</c:v>
                </c:pt>
                <c:pt idx="529" formatCode="#,##0">
                  <c:v>1799</c:v>
                </c:pt>
                <c:pt idx="530" formatCode="#,##0">
                  <c:v>1800</c:v>
                </c:pt>
                <c:pt idx="531" formatCode="#,##0">
                  <c:v>1801</c:v>
                </c:pt>
                <c:pt idx="532" formatCode="#,##0">
                  <c:v>1802</c:v>
                </c:pt>
                <c:pt idx="533" formatCode="#,##0">
                  <c:v>1803</c:v>
                </c:pt>
                <c:pt idx="534" formatCode="#,##0">
                  <c:v>1804</c:v>
                </c:pt>
                <c:pt idx="535" formatCode="#,##0">
                  <c:v>1805</c:v>
                </c:pt>
                <c:pt idx="536" formatCode="#,##0">
                  <c:v>1806</c:v>
                </c:pt>
                <c:pt idx="537" formatCode="#,##0">
                  <c:v>1807</c:v>
                </c:pt>
                <c:pt idx="538" formatCode="#,##0">
                  <c:v>1808</c:v>
                </c:pt>
                <c:pt idx="539" formatCode="#,##0">
                  <c:v>1809</c:v>
                </c:pt>
                <c:pt idx="540" formatCode="#,##0">
                  <c:v>1810</c:v>
                </c:pt>
                <c:pt idx="541" formatCode="#,##0">
                  <c:v>1811</c:v>
                </c:pt>
                <c:pt idx="542" formatCode="#,##0">
                  <c:v>1812</c:v>
                </c:pt>
                <c:pt idx="543" formatCode="#,##0">
                  <c:v>1813</c:v>
                </c:pt>
                <c:pt idx="544" formatCode="#,##0">
                  <c:v>1814</c:v>
                </c:pt>
                <c:pt idx="545" formatCode="#,##0">
                  <c:v>1815</c:v>
                </c:pt>
                <c:pt idx="546" formatCode="#,##0">
                  <c:v>1816</c:v>
                </c:pt>
                <c:pt idx="547" formatCode="#,##0">
                  <c:v>1817</c:v>
                </c:pt>
                <c:pt idx="548" formatCode="#,##0">
                  <c:v>1818</c:v>
                </c:pt>
                <c:pt idx="549" formatCode="#,##0">
                  <c:v>1819</c:v>
                </c:pt>
                <c:pt idx="550" formatCode="#,##0">
                  <c:v>1820</c:v>
                </c:pt>
                <c:pt idx="551" formatCode="#,##0">
                  <c:v>1821</c:v>
                </c:pt>
                <c:pt idx="552" formatCode="#,##0">
                  <c:v>1822</c:v>
                </c:pt>
                <c:pt idx="553" formatCode="#,##0">
                  <c:v>1823</c:v>
                </c:pt>
                <c:pt idx="554" formatCode="#,##0">
                  <c:v>1824</c:v>
                </c:pt>
                <c:pt idx="555" formatCode="#,##0">
                  <c:v>1825</c:v>
                </c:pt>
                <c:pt idx="556" formatCode="#,##0">
                  <c:v>1826</c:v>
                </c:pt>
                <c:pt idx="557" formatCode="#,##0">
                  <c:v>1827</c:v>
                </c:pt>
                <c:pt idx="558" formatCode="#,##0">
                  <c:v>1828</c:v>
                </c:pt>
                <c:pt idx="559" formatCode="#,##0">
                  <c:v>1829</c:v>
                </c:pt>
                <c:pt idx="560" formatCode="#,##0">
                  <c:v>1830</c:v>
                </c:pt>
                <c:pt idx="561" formatCode="#,##0">
                  <c:v>1831</c:v>
                </c:pt>
                <c:pt idx="562" formatCode="#,##0">
                  <c:v>1832</c:v>
                </c:pt>
                <c:pt idx="563" formatCode="#,##0">
                  <c:v>1833</c:v>
                </c:pt>
                <c:pt idx="564" formatCode="#,##0">
                  <c:v>1834</c:v>
                </c:pt>
                <c:pt idx="565" formatCode="#,##0">
                  <c:v>1835</c:v>
                </c:pt>
                <c:pt idx="566" formatCode="#,##0">
                  <c:v>1836</c:v>
                </c:pt>
                <c:pt idx="567" formatCode="#,##0">
                  <c:v>1837</c:v>
                </c:pt>
                <c:pt idx="568" formatCode="#,##0">
                  <c:v>1838</c:v>
                </c:pt>
                <c:pt idx="569" formatCode="#,##0">
                  <c:v>1839</c:v>
                </c:pt>
                <c:pt idx="570" formatCode="#,##0">
                  <c:v>1840</c:v>
                </c:pt>
                <c:pt idx="571" formatCode="#,##0">
                  <c:v>1841</c:v>
                </c:pt>
                <c:pt idx="572" formatCode="#,##0">
                  <c:v>1842</c:v>
                </c:pt>
                <c:pt idx="573" formatCode="#,##0">
                  <c:v>1843</c:v>
                </c:pt>
                <c:pt idx="574" formatCode="#,##0">
                  <c:v>1844</c:v>
                </c:pt>
                <c:pt idx="575" formatCode="#,##0">
                  <c:v>1845</c:v>
                </c:pt>
                <c:pt idx="576" formatCode="#,##0">
                  <c:v>1846</c:v>
                </c:pt>
                <c:pt idx="577" formatCode="#,##0">
                  <c:v>1847</c:v>
                </c:pt>
                <c:pt idx="578" formatCode="#,##0">
                  <c:v>1848</c:v>
                </c:pt>
                <c:pt idx="579" formatCode="#,##0">
                  <c:v>1849</c:v>
                </c:pt>
                <c:pt idx="580" formatCode="#,##0">
                  <c:v>1850</c:v>
                </c:pt>
                <c:pt idx="581" formatCode="#,##0">
                  <c:v>1851</c:v>
                </c:pt>
                <c:pt idx="582" formatCode="#,##0">
                  <c:v>1852</c:v>
                </c:pt>
                <c:pt idx="583" formatCode="#,##0">
                  <c:v>1853</c:v>
                </c:pt>
                <c:pt idx="584" formatCode="#,##0">
                  <c:v>1854</c:v>
                </c:pt>
                <c:pt idx="585" formatCode="#,##0">
                  <c:v>1855</c:v>
                </c:pt>
                <c:pt idx="586" formatCode="#,##0">
                  <c:v>1856</c:v>
                </c:pt>
                <c:pt idx="587" formatCode="#,##0">
                  <c:v>1857</c:v>
                </c:pt>
                <c:pt idx="588" formatCode="#,##0">
                  <c:v>1858</c:v>
                </c:pt>
                <c:pt idx="589" formatCode="#,##0">
                  <c:v>1859</c:v>
                </c:pt>
                <c:pt idx="590" formatCode="#,##0">
                  <c:v>1860</c:v>
                </c:pt>
                <c:pt idx="591" formatCode="#,##0">
                  <c:v>1861</c:v>
                </c:pt>
                <c:pt idx="592" formatCode="#,##0">
                  <c:v>1862</c:v>
                </c:pt>
                <c:pt idx="593" formatCode="#,##0">
                  <c:v>1863</c:v>
                </c:pt>
                <c:pt idx="594" formatCode="#,##0">
                  <c:v>1864</c:v>
                </c:pt>
                <c:pt idx="595" formatCode="#,##0">
                  <c:v>1865</c:v>
                </c:pt>
                <c:pt idx="596" formatCode="#,##0">
                  <c:v>1866</c:v>
                </c:pt>
                <c:pt idx="597" formatCode="#,##0">
                  <c:v>1867</c:v>
                </c:pt>
                <c:pt idx="598" formatCode="#,##0">
                  <c:v>1868</c:v>
                </c:pt>
                <c:pt idx="599" formatCode="#,##0">
                  <c:v>1869</c:v>
                </c:pt>
                <c:pt idx="600" formatCode="#,##0">
                  <c:v>1870</c:v>
                </c:pt>
                <c:pt idx="601" formatCode="#,##0">
                  <c:v>1871</c:v>
                </c:pt>
                <c:pt idx="602" formatCode="#,##0">
                  <c:v>1872</c:v>
                </c:pt>
                <c:pt idx="603" formatCode="#,##0">
                  <c:v>1873</c:v>
                </c:pt>
                <c:pt idx="604" formatCode="#,##0">
                  <c:v>1874</c:v>
                </c:pt>
                <c:pt idx="605" formatCode="#,##0">
                  <c:v>1875</c:v>
                </c:pt>
                <c:pt idx="606" formatCode="#,##0">
                  <c:v>1876</c:v>
                </c:pt>
                <c:pt idx="607" formatCode="#,##0">
                  <c:v>1877</c:v>
                </c:pt>
                <c:pt idx="608" formatCode="#,##0">
                  <c:v>1878</c:v>
                </c:pt>
                <c:pt idx="609" formatCode="#,##0">
                  <c:v>1879</c:v>
                </c:pt>
                <c:pt idx="610" formatCode="#,##0">
                  <c:v>1880</c:v>
                </c:pt>
                <c:pt idx="611" formatCode="#,##0">
                  <c:v>1881</c:v>
                </c:pt>
                <c:pt idx="612" formatCode="#,##0">
                  <c:v>1882</c:v>
                </c:pt>
                <c:pt idx="613" formatCode="#,##0">
                  <c:v>1883</c:v>
                </c:pt>
                <c:pt idx="614" formatCode="#,##0">
                  <c:v>1884</c:v>
                </c:pt>
                <c:pt idx="615" formatCode="#,##0">
                  <c:v>1885</c:v>
                </c:pt>
                <c:pt idx="616" formatCode="#,##0">
                  <c:v>1886</c:v>
                </c:pt>
                <c:pt idx="617" formatCode="#,##0">
                  <c:v>1887</c:v>
                </c:pt>
                <c:pt idx="618" formatCode="#,##0">
                  <c:v>1888</c:v>
                </c:pt>
                <c:pt idx="619" formatCode="#,##0">
                  <c:v>1889</c:v>
                </c:pt>
                <c:pt idx="620" formatCode="#,##0">
                  <c:v>1890</c:v>
                </c:pt>
                <c:pt idx="621" formatCode="#,##0">
                  <c:v>1891</c:v>
                </c:pt>
                <c:pt idx="622" formatCode="#,##0">
                  <c:v>1892</c:v>
                </c:pt>
                <c:pt idx="623" formatCode="#,##0">
                  <c:v>1893</c:v>
                </c:pt>
                <c:pt idx="624" formatCode="#,##0">
                  <c:v>1894</c:v>
                </c:pt>
                <c:pt idx="625" formatCode="#,##0">
                  <c:v>1895</c:v>
                </c:pt>
                <c:pt idx="626" formatCode="#,##0">
                  <c:v>1896</c:v>
                </c:pt>
                <c:pt idx="627" formatCode="#,##0">
                  <c:v>1897</c:v>
                </c:pt>
                <c:pt idx="628" formatCode="#,##0">
                  <c:v>1898</c:v>
                </c:pt>
                <c:pt idx="629" formatCode="#,##0">
                  <c:v>1899</c:v>
                </c:pt>
                <c:pt idx="630" formatCode="#,##0">
                  <c:v>1900</c:v>
                </c:pt>
                <c:pt idx="631" formatCode="#,##0">
                  <c:v>1901</c:v>
                </c:pt>
                <c:pt idx="632" formatCode="#,##0">
                  <c:v>1902</c:v>
                </c:pt>
                <c:pt idx="633" formatCode="#,##0">
                  <c:v>1903</c:v>
                </c:pt>
                <c:pt idx="634" formatCode="#,##0">
                  <c:v>1904</c:v>
                </c:pt>
                <c:pt idx="635" formatCode="#,##0">
                  <c:v>1905</c:v>
                </c:pt>
                <c:pt idx="636" formatCode="#,##0">
                  <c:v>1906</c:v>
                </c:pt>
                <c:pt idx="637" formatCode="#,##0">
                  <c:v>1907</c:v>
                </c:pt>
                <c:pt idx="638" formatCode="#,##0">
                  <c:v>1908</c:v>
                </c:pt>
                <c:pt idx="639" formatCode="#,##0">
                  <c:v>1909</c:v>
                </c:pt>
                <c:pt idx="640" formatCode="#,##0">
                  <c:v>1910</c:v>
                </c:pt>
                <c:pt idx="641" formatCode="#,##0">
                  <c:v>1911</c:v>
                </c:pt>
                <c:pt idx="642" formatCode="#,##0">
                  <c:v>1912</c:v>
                </c:pt>
                <c:pt idx="643" formatCode="#,##0">
                  <c:v>1913</c:v>
                </c:pt>
                <c:pt idx="644" formatCode="#,##0">
                  <c:v>1914</c:v>
                </c:pt>
                <c:pt idx="645" formatCode="#,##0">
                  <c:v>1915</c:v>
                </c:pt>
                <c:pt idx="646" formatCode="#,##0">
                  <c:v>1916</c:v>
                </c:pt>
                <c:pt idx="647" formatCode="#,##0">
                  <c:v>1917</c:v>
                </c:pt>
                <c:pt idx="648" formatCode="#,##0">
                  <c:v>1918</c:v>
                </c:pt>
                <c:pt idx="649" formatCode="#,##0">
                  <c:v>1919</c:v>
                </c:pt>
                <c:pt idx="650" formatCode="#,##0">
                  <c:v>1920</c:v>
                </c:pt>
                <c:pt idx="651" formatCode="#,##0">
                  <c:v>1921</c:v>
                </c:pt>
                <c:pt idx="652" formatCode="#,##0">
                  <c:v>1922</c:v>
                </c:pt>
                <c:pt idx="653" formatCode="#,##0">
                  <c:v>1923</c:v>
                </c:pt>
                <c:pt idx="654" formatCode="#,##0">
                  <c:v>1924</c:v>
                </c:pt>
                <c:pt idx="655" formatCode="#,##0">
                  <c:v>1925</c:v>
                </c:pt>
                <c:pt idx="656" formatCode="#,##0">
                  <c:v>1926</c:v>
                </c:pt>
                <c:pt idx="657" formatCode="#,##0">
                  <c:v>1927</c:v>
                </c:pt>
                <c:pt idx="658" formatCode="#,##0">
                  <c:v>1928</c:v>
                </c:pt>
                <c:pt idx="659" formatCode="#,##0">
                  <c:v>1929</c:v>
                </c:pt>
                <c:pt idx="660" formatCode="#,##0">
                  <c:v>1930</c:v>
                </c:pt>
                <c:pt idx="661" formatCode="#,##0">
                  <c:v>1931</c:v>
                </c:pt>
                <c:pt idx="662" formatCode="#,##0">
                  <c:v>1932</c:v>
                </c:pt>
                <c:pt idx="663" formatCode="#,##0">
                  <c:v>1933</c:v>
                </c:pt>
                <c:pt idx="664" formatCode="#,##0">
                  <c:v>1934</c:v>
                </c:pt>
                <c:pt idx="665" formatCode="#,##0">
                  <c:v>1935</c:v>
                </c:pt>
                <c:pt idx="666" formatCode="#,##0">
                  <c:v>1936</c:v>
                </c:pt>
                <c:pt idx="667" formatCode="#,##0">
                  <c:v>1937</c:v>
                </c:pt>
                <c:pt idx="668" formatCode="#,##0">
                  <c:v>1938</c:v>
                </c:pt>
                <c:pt idx="669" formatCode="#,##0">
                  <c:v>1939</c:v>
                </c:pt>
                <c:pt idx="670" formatCode="#,##0">
                  <c:v>1940</c:v>
                </c:pt>
                <c:pt idx="671" formatCode="#,##0">
                  <c:v>1941</c:v>
                </c:pt>
                <c:pt idx="672" formatCode="#,##0">
                  <c:v>1942</c:v>
                </c:pt>
                <c:pt idx="673" formatCode="#,##0">
                  <c:v>1943</c:v>
                </c:pt>
                <c:pt idx="674" formatCode="#,##0">
                  <c:v>1944</c:v>
                </c:pt>
                <c:pt idx="675" formatCode="#,##0">
                  <c:v>1945</c:v>
                </c:pt>
                <c:pt idx="676" formatCode="#,##0">
                  <c:v>1946</c:v>
                </c:pt>
                <c:pt idx="677" formatCode="#,##0">
                  <c:v>1947</c:v>
                </c:pt>
                <c:pt idx="678" formatCode="#,##0">
                  <c:v>1948</c:v>
                </c:pt>
                <c:pt idx="679" formatCode="#,##0">
                  <c:v>1949</c:v>
                </c:pt>
                <c:pt idx="680" formatCode="#,##0">
                  <c:v>1950</c:v>
                </c:pt>
                <c:pt idx="681" formatCode="#,##0">
                  <c:v>1951</c:v>
                </c:pt>
                <c:pt idx="682" formatCode="#,##0">
                  <c:v>1952</c:v>
                </c:pt>
                <c:pt idx="683" formatCode="#,##0">
                  <c:v>1953</c:v>
                </c:pt>
                <c:pt idx="684" formatCode="#,##0">
                  <c:v>1954</c:v>
                </c:pt>
                <c:pt idx="685" formatCode="#,##0">
                  <c:v>1955</c:v>
                </c:pt>
                <c:pt idx="686" formatCode="#,##0">
                  <c:v>1956</c:v>
                </c:pt>
                <c:pt idx="687" formatCode="#,##0">
                  <c:v>1957</c:v>
                </c:pt>
                <c:pt idx="688" formatCode="#,##0">
                  <c:v>1958</c:v>
                </c:pt>
                <c:pt idx="689" formatCode="#,##0">
                  <c:v>1959</c:v>
                </c:pt>
                <c:pt idx="690" formatCode="#,##0">
                  <c:v>1960</c:v>
                </c:pt>
                <c:pt idx="691" formatCode="#,##0">
                  <c:v>1961</c:v>
                </c:pt>
                <c:pt idx="692" formatCode="#,##0">
                  <c:v>1962</c:v>
                </c:pt>
                <c:pt idx="693" formatCode="#,##0">
                  <c:v>1963</c:v>
                </c:pt>
                <c:pt idx="694" formatCode="#,##0">
                  <c:v>1964</c:v>
                </c:pt>
                <c:pt idx="695" formatCode="#,##0">
                  <c:v>1965</c:v>
                </c:pt>
                <c:pt idx="696" formatCode="#,##0">
                  <c:v>1966</c:v>
                </c:pt>
                <c:pt idx="697" formatCode="#,##0">
                  <c:v>1967</c:v>
                </c:pt>
                <c:pt idx="698" formatCode="#,##0">
                  <c:v>1968</c:v>
                </c:pt>
                <c:pt idx="699" formatCode="#,##0">
                  <c:v>1969</c:v>
                </c:pt>
                <c:pt idx="700" formatCode="#,##0">
                  <c:v>1970</c:v>
                </c:pt>
                <c:pt idx="701" formatCode="#,##0">
                  <c:v>1971</c:v>
                </c:pt>
                <c:pt idx="702" formatCode="#,##0">
                  <c:v>1972</c:v>
                </c:pt>
                <c:pt idx="703" formatCode="#,##0">
                  <c:v>1973</c:v>
                </c:pt>
                <c:pt idx="704" formatCode="#,##0">
                  <c:v>1974</c:v>
                </c:pt>
                <c:pt idx="705" formatCode="#,##0">
                  <c:v>1975</c:v>
                </c:pt>
                <c:pt idx="706" formatCode="#,##0">
                  <c:v>1976</c:v>
                </c:pt>
                <c:pt idx="707" formatCode="#,##0">
                  <c:v>1977</c:v>
                </c:pt>
                <c:pt idx="708" formatCode="#,##0">
                  <c:v>1978</c:v>
                </c:pt>
                <c:pt idx="709" formatCode="#,##0">
                  <c:v>1979</c:v>
                </c:pt>
                <c:pt idx="710" formatCode="#,##0">
                  <c:v>1980</c:v>
                </c:pt>
                <c:pt idx="711" formatCode="#,##0">
                  <c:v>1981</c:v>
                </c:pt>
                <c:pt idx="712" formatCode="#,##0">
                  <c:v>1982</c:v>
                </c:pt>
                <c:pt idx="713" formatCode="#,##0">
                  <c:v>1983</c:v>
                </c:pt>
                <c:pt idx="714" formatCode="#,##0">
                  <c:v>1984</c:v>
                </c:pt>
                <c:pt idx="715" formatCode="#,##0">
                  <c:v>1985</c:v>
                </c:pt>
                <c:pt idx="716" formatCode="#,##0">
                  <c:v>1986</c:v>
                </c:pt>
                <c:pt idx="717" formatCode="#,##0">
                  <c:v>1987</c:v>
                </c:pt>
                <c:pt idx="718" formatCode="#,##0">
                  <c:v>1988</c:v>
                </c:pt>
                <c:pt idx="719" formatCode="#,##0">
                  <c:v>1989</c:v>
                </c:pt>
                <c:pt idx="720" formatCode="#,##0">
                  <c:v>1990</c:v>
                </c:pt>
                <c:pt idx="721" formatCode="#,##0">
                  <c:v>1991</c:v>
                </c:pt>
                <c:pt idx="722" formatCode="#,##0">
                  <c:v>1992</c:v>
                </c:pt>
                <c:pt idx="723" formatCode="#,##0">
                  <c:v>1993</c:v>
                </c:pt>
                <c:pt idx="724" formatCode="#,##0">
                  <c:v>1994</c:v>
                </c:pt>
                <c:pt idx="725" formatCode="#,##0">
                  <c:v>1995</c:v>
                </c:pt>
                <c:pt idx="726" formatCode="#,##0">
                  <c:v>1996</c:v>
                </c:pt>
                <c:pt idx="727" formatCode="#,##0">
                  <c:v>1997</c:v>
                </c:pt>
                <c:pt idx="728" formatCode="#,##0">
                  <c:v>1998</c:v>
                </c:pt>
                <c:pt idx="729" formatCode="#,##0">
                  <c:v>1999</c:v>
                </c:pt>
                <c:pt idx="730" formatCode="#,##0">
                  <c:v>2000</c:v>
                </c:pt>
              </c:numCache>
            </c:numRef>
          </c:cat>
          <c:val>
            <c:numRef>
              <c:f>Sheet1!$W$3:$W$733</c:f>
              <c:numCache>
                <c:formatCode>#,##0</c:formatCode>
                <c:ptCount val="731"/>
                <c:pt idx="0">
                  <c:v>697.00282820817824</c:v>
                </c:pt>
                <c:pt idx="1">
                  <c:v>761.76362252788294</c:v>
                </c:pt>
                <c:pt idx="2">
                  <c:v>794.40842248016122</c:v>
                </c:pt>
                <c:pt idx="3">
                  <c:v>752.20000958375158</c:v>
                </c:pt>
                <c:pt idx="4">
                  <c:v>745.4514701264701</c:v>
                </c:pt>
                <c:pt idx="5">
                  <c:v>859.14435076805648</c:v>
                </c:pt>
                <c:pt idx="6">
                  <c:v>794.16929165523015</c:v>
                </c:pt>
                <c:pt idx="7">
                  <c:v>818.95310373812561</c:v>
                </c:pt>
                <c:pt idx="8">
                  <c:v>889.16288691579939</c:v>
                </c:pt>
                <c:pt idx="9">
                  <c:v>806.25224389631012</c:v>
                </c:pt>
                <c:pt idx="10">
                  <c:v>770.23209764949331</c:v>
                </c:pt>
                <c:pt idx="11">
                  <c:v>802.02105015379141</c:v>
                </c:pt>
                <c:pt idx="12">
                  <c:v>772.19508226570815</c:v>
                </c:pt>
                <c:pt idx="13">
                  <c:v>690.15175013471287</c:v>
                </c:pt>
                <c:pt idx="14">
                  <c:v>736.52534813577188</c:v>
                </c:pt>
                <c:pt idx="15">
                  <c:v>741.48892569536565</c:v>
                </c:pt>
                <c:pt idx="16">
                  <c:v>745.00639510255303</c:v>
                </c:pt>
                <c:pt idx="17">
                  <c:v>813.47670944786455</c:v>
                </c:pt>
                <c:pt idx="18">
                  <c:v>828.61219488445397</c:v>
                </c:pt>
                <c:pt idx="19">
                  <c:v>793.49638840090836</c:v>
                </c:pt>
                <c:pt idx="20">
                  <c:v>778.39383606280546</c:v>
                </c:pt>
                <c:pt idx="21">
                  <c:v>811.68469407537702</c:v>
                </c:pt>
                <c:pt idx="22">
                  <c:v>815.14915464876935</c:v>
                </c:pt>
                <c:pt idx="23">
                  <c:v>814.9415900877782</c:v>
                </c:pt>
                <c:pt idx="24">
                  <c:v>811.91690294345187</c:v>
                </c:pt>
                <c:pt idx="25">
                  <c:v>856.55904501462635</c:v>
                </c:pt>
                <c:pt idx="26">
                  <c:v>904.24569815205439</c:v>
                </c:pt>
                <c:pt idx="27">
                  <c:v>865.24452066011304</c:v>
                </c:pt>
                <c:pt idx="28">
                  <c:v>942.41986494009575</c:v>
                </c:pt>
                <c:pt idx="29">
                  <c:v>886.34225338669739</c:v>
                </c:pt>
                <c:pt idx="30">
                  <c:v>892.32197279877698</c:v>
                </c:pt>
                <c:pt idx="31">
                  <c:v>913.76539727004297</c:v>
                </c:pt>
                <c:pt idx="32">
                  <c:v>857.5611417007002</c:v>
                </c:pt>
                <c:pt idx="33">
                  <c:v>898.88428125931648</c:v>
                </c:pt>
                <c:pt idx="34">
                  <c:v>824.59121664270288</c:v>
                </c:pt>
                <c:pt idx="35">
                  <c:v>901.80909344691577</c:v>
                </c:pt>
                <c:pt idx="36">
                  <c:v>867.82493298756935</c:v>
                </c:pt>
                <c:pt idx="37">
                  <c:v>898.03003066270276</c:v>
                </c:pt>
                <c:pt idx="38">
                  <c:v>882.93327643444206</c:v>
                </c:pt>
                <c:pt idx="39">
                  <c:v>904.10245988715803</c:v>
                </c:pt>
                <c:pt idx="40">
                  <c:v>873.69882038277115</c:v>
                </c:pt>
                <c:pt idx="41">
                  <c:v>912.15209523952842</c:v>
                </c:pt>
                <c:pt idx="42">
                  <c:v>900.48647780450608</c:v>
                </c:pt>
                <c:pt idx="43">
                  <c:v>902.14122203639681</c:v>
                </c:pt>
                <c:pt idx="44">
                  <c:v>835.03324804753618</c:v>
                </c:pt>
                <c:pt idx="45">
                  <c:v>760.19942663166796</c:v>
                </c:pt>
                <c:pt idx="46">
                  <c:v>724.84290282926258</c:v>
                </c:pt>
                <c:pt idx="47">
                  <c:v>820.50449412174635</c:v>
                </c:pt>
                <c:pt idx="48">
                  <c:v>903.71143671849245</c:v>
                </c:pt>
                <c:pt idx="49">
                  <c:v>891.18208362573523</c:v>
                </c:pt>
                <c:pt idx="50">
                  <c:v>882.97773165402805</c:v>
                </c:pt>
                <c:pt idx="51">
                  <c:v>771.59818976853455</c:v>
                </c:pt>
                <c:pt idx="52">
                  <c:v>835.50832386853665</c:v>
                </c:pt>
                <c:pt idx="53">
                  <c:v>902.24896510472786</c:v>
                </c:pt>
                <c:pt idx="54">
                  <c:v>856.77313492907695</c:v>
                </c:pt>
                <c:pt idx="55">
                  <c:v>879.36175346015159</c:v>
                </c:pt>
                <c:pt idx="56">
                  <c:v>894.52964095493803</c:v>
                </c:pt>
                <c:pt idx="57">
                  <c:v>888.36148119819768</c:v>
                </c:pt>
                <c:pt idx="58">
                  <c:v>812.39539808708662</c:v>
                </c:pt>
                <c:pt idx="59">
                  <c:v>889.73295221732678</c:v>
                </c:pt>
                <c:pt idx="60">
                  <c:v>898.44697179093487</c:v>
                </c:pt>
                <c:pt idx="61">
                  <c:v>849.22242370564288</c:v>
                </c:pt>
                <c:pt idx="62">
                  <c:v>912.34959592465918</c:v>
                </c:pt>
                <c:pt idx="63">
                  <c:v>985.72252074136043</c:v>
                </c:pt>
                <c:pt idx="64">
                  <c:v>937.6407690727408</c:v>
                </c:pt>
                <c:pt idx="65">
                  <c:v>921.80232300178932</c:v>
                </c:pt>
                <c:pt idx="66">
                  <c:v>905.34076053360695</c:v>
                </c:pt>
                <c:pt idx="67">
                  <c:v>934.75168876439227</c:v>
                </c:pt>
                <c:pt idx="68">
                  <c:v>979.84343723214545</c:v>
                </c:pt>
                <c:pt idx="69">
                  <c:v>881.14476102298602</c:v>
                </c:pt>
                <c:pt idx="70">
                  <c:v>959.35645433636205</c:v>
                </c:pt>
                <c:pt idx="71">
                  <c:v>920.717690971602</c:v>
                </c:pt>
                <c:pt idx="72">
                  <c:v>962.89010340382686</c:v>
                </c:pt>
                <c:pt idx="73">
                  <c:v>906.05556738835412</c:v>
                </c:pt>
                <c:pt idx="74">
                  <c:v>977.97092309243396</c:v>
                </c:pt>
                <c:pt idx="75">
                  <c:v>925.05107270172289</c:v>
                </c:pt>
                <c:pt idx="76">
                  <c:v>852.46742178064267</c:v>
                </c:pt>
                <c:pt idx="77">
                  <c:v>888.53612086105022</c:v>
                </c:pt>
                <c:pt idx="78">
                  <c:v>919.48683278124645</c:v>
                </c:pt>
                <c:pt idx="79">
                  <c:v>843.57841496110302</c:v>
                </c:pt>
                <c:pt idx="80">
                  <c:v>934.21053605154248</c:v>
                </c:pt>
                <c:pt idx="81">
                  <c:v>1068.4929647824199</c:v>
                </c:pt>
                <c:pt idx="82">
                  <c:v>1044.296871185453</c:v>
                </c:pt>
                <c:pt idx="83">
                  <c:v>1049.95699986471</c:v>
                </c:pt>
                <c:pt idx="84">
                  <c:v>1120.2659969351471</c:v>
                </c:pt>
                <c:pt idx="85">
                  <c:v>1109.516957557777</c:v>
                </c:pt>
                <c:pt idx="86">
                  <c:v>1012.303655536786</c:v>
                </c:pt>
                <c:pt idx="87">
                  <c:v>1077.4434034843</c:v>
                </c:pt>
                <c:pt idx="88">
                  <c:v>1082.9608367554531</c:v>
                </c:pt>
                <c:pt idx="89">
                  <c:v>1054.978232063605</c:v>
                </c:pt>
                <c:pt idx="90">
                  <c:v>1088.1277276600299</c:v>
                </c:pt>
                <c:pt idx="91">
                  <c:v>1056.044879214435</c:v>
                </c:pt>
                <c:pt idx="92">
                  <c:v>1058.598206968983</c:v>
                </c:pt>
                <c:pt idx="93">
                  <c:v>1041.075434285397</c:v>
                </c:pt>
                <c:pt idx="94">
                  <c:v>1054.039367989101</c:v>
                </c:pt>
                <c:pt idx="95">
                  <c:v>1068.8634233050191</c:v>
                </c:pt>
                <c:pt idx="96">
                  <c:v>1088.369896896957</c:v>
                </c:pt>
                <c:pt idx="97">
                  <c:v>986.46966030640635</c:v>
                </c:pt>
                <c:pt idx="98">
                  <c:v>988.93285567289843</c:v>
                </c:pt>
                <c:pt idx="99">
                  <c:v>977.87206231495315</c:v>
                </c:pt>
                <c:pt idx="100">
                  <c:v>1035.9377362305599</c:v>
                </c:pt>
                <c:pt idx="101">
                  <c:v>1061.622357659626</c:v>
                </c:pt>
                <c:pt idx="102">
                  <c:v>1041.435496297436</c:v>
                </c:pt>
                <c:pt idx="103">
                  <c:v>1137.141857463527</c:v>
                </c:pt>
                <c:pt idx="104">
                  <c:v>1007.776668477833</c:v>
                </c:pt>
                <c:pt idx="105">
                  <c:v>1038.5471006260459</c:v>
                </c:pt>
                <c:pt idx="106">
                  <c:v>1129.7788495853799</c:v>
                </c:pt>
                <c:pt idx="107">
                  <c:v>1133.936777763475</c:v>
                </c:pt>
                <c:pt idx="108">
                  <c:v>1210.854978918931</c:v>
                </c:pt>
                <c:pt idx="109">
                  <c:v>1066.3723873640711</c:v>
                </c:pt>
                <c:pt idx="110">
                  <c:v>1107.9203954087459</c:v>
                </c:pt>
                <c:pt idx="111">
                  <c:v>1145.6580694578929</c:v>
                </c:pt>
                <c:pt idx="112">
                  <c:v>1148.31377172506</c:v>
                </c:pt>
                <c:pt idx="113">
                  <c:v>1151.694388620313</c:v>
                </c:pt>
                <c:pt idx="114">
                  <c:v>1247.7666773869821</c:v>
                </c:pt>
                <c:pt idx="115">
                  <c:v>1142.7379484421131</c:v>
                </c:pt>
                <c:pt idx="116">
                  <c:v>1223.761957140475</c:v>
                </c:pt>
                <c:pt idx="117">
                  <c:v>1309.6226249441549</c:v>
                </c:pt>
                <c:pt idx="118">
                  <c:v>1296.112085050773</c:v>
                </c:pt>
                <c:pt idx="119">
                  <c:v>1203.251101335434</c:v>
                </c:pt>
                <c:pt idx="120">
                  <c:v>1201.2433629983529</c:v>
                </c:pt>
                <c:pt idx="121">
                  <c:v>1267.0301703289269</c:v>
                </c:pt>
                <c:pt idx="122">
                  <c:v>1326.532221329426</c:v>
                </c:pt>
                <c:pt idx="123">
                  <c:v>1247.592521781258</c:v>
                </c:pt>
                <c:pt idx="124">
                  <c:v>1261.226654034446</c:v>
                </c:pt>
                <c:pt idx="125">
                  <c:v>1202.1136300632879</c:v>
                </c:pt>
                <c:pt idx="126">
                  <c:v>1207.638285967611</c:v>
                </c:pt>
                <c:pt idx="127">
                  <c:v>1218.258295750798</c:v>
                </c:pt>
                <c:pt idx="128">
                  <c:v>1285.428294515021</c:v>
                </c:pt>
                <c:pt idx="129">
                  <c:v>1207.0783917927711</c:v>
                </c:pt>
                <c:pt idx="130">
                  <c:v>1205.4729587420311</c:v>
                </c:pt>
                <c:pt idx="131">
                  <c:v>1137.445616146493</c:v>
                </c:pt>
                <c:pt idx="132">
                  <c:v>1205.833468657622</c:v>
                </c:pt>
                <c:pt idx="133">
                  <c:v>1190.866411766646</c:v>
                </c:pt>
                <c:pt idx="134">
                  <c:v>1194.978874367134</c:v>
                </c:pt>
                <c:pt idx="135">
                  <c:v>1216.64755431603</c:v>
                </c:pt>
                <c:pt idx="136">
                  <c:v>1162.37630570131</c:v>
                </c:pt>
                <c:pt idx="137">
                  <c:v>1135.0045070070969</c:v>
                </c:pt>
                <c:pt idx="138">
                  <c:v>1151.469646804326</c:v>
                </c:pt>
                <c:pt idx="139">
                  <c:v>1193.6342984627061</c:v>
                </c:pt>
                <c:pt idx="140">
                  <c:v>1168.089497301818</c:v>
                </c:pt>
                <c:pt idx="141">
                  <c:v>1176.7340804804201</c:v>
                </c:pt>
                <c:pt idx="142">
                  <c:v>1212.051773294354</c:v>
                </c:pt>
                <c:pt idx="143">
                  <c:v>1200.2516360956561</c:v>
                </c:pt>
                <c:pt idx="144">
                  <c:v>1162.2103455050981</c:v>
                </c:pt>
                <c:pt idx="145">
                  <c:v>1154.5889993347021</c:v>
                </c:pt>
                <c:pt idx="146">
                  <c:v>1120.679098421843</c:v>
                </c:pt>
                <c:pt idx="147">
                  <c:v>1229.948935091091</c:v>
                </c:pt>
                <c:pt idx="148">
                  <c:v>1149.4086478352831</c:v>
                </c:pt>
                <c:pt idx="149">
                  <c:v>1253.152301396975</c:v>
                </c:pt>
                <c:pt idx="150">
                  <c:v>1185.648311994375</c:v>
                </c:pt>
                <c:pt idx="151">
                  <c:v>1273.4586265442799</c:v>
                </c:pt>
                <c:pt idx="152">
                  <c:v>1254.78427546795</c:v>
                </c:pt>
                <c:pt idx="153">
                  <c:v>1306.784888911614</c:v>
                </c:pt>
                <c:pt idx="154">
                  <c:v>1272.7753691072869</c:v>
                </c:pt>
                <c:pt idx="155">
                  <c:v>1277.0291271818501</c:v>
                </c:pt>
                <c:pt idx="156">
                  <c:v>1306.29362087344</c:v>
                </c:pt>
                <c:pt idx="157">
                  <c:v>1288.792385703897</c:v>
                </c:pt>
                <c:pt idx="158">
                  <c:v>1212.9031431562451</c:v>
                </c:pt>
                <c:pt idx="159">
                  <c:v>1221.542205102515</c:v>
                </c:pt>
                <c:pt idx="160">
                  <c:v>1232.760904390205</c:v>
                </c:pt>
                <c:pt idx="161">
                  <c:v>1285.1712421916829</c:v>
                </c:pt>
                <c:pt idx="162">
                  <c:v>1188.904450384463</c:v>
                </c:pt>
                <c:pt idx="163">
                  <c:v>1221.3377259925401</c:v>
                </c:pt>
                <c:pt idx="164">
                  <c:v>1194.305397635884</c:v>
                </c:pt>
                <c:pt idx="165">
                  <c:v>1213.360559606273</c:v>
                </c:pt>
                <c:pt idx="166">
                  <c:v>1139.603628583247</c:v>
                </c:pt>
                <c:pt idx="167">
                  <c:v>1029.925847262873</c:v>
                </c:pt>
                <c:pt idx="168">
                  <c:v>1045.9009786168419</c:v>
                </c:pt>
                <c:pt idx="169">
                  <c:v>1120.891127246108</c:v>
                </c:pt>
                <c:pt idx="170">
                  <c:v>1292.414471007397</c:v>
                </c:pt>
                <c:pt idx="171">
                  <c:v>1166.4990707481329</c:v>
                </c:pt>
                <c:pt idx="172">
                  <c:v>1076.9208617522499</c:v>
                </c:pt>
                <c:pt idx="173">
                  <c:v>1208.844267289556</c:v>
                </c:pt>
                <c:pt idx="174">
                  <c:v>1289.7376535047999</c:v>
                </c:pt>
                <c:pt idx="175">
                  <c:v>1125.9576936039159</c:v>
                </c:pt>
                <c:pt idx="176">
                  <c:v>1296.2244129964899</c:v>
                </c:pt>
                <c:pt idx="177">
                  <c:v>1225.1085293263959</c:v>
                </c:pt>
                <c:pt idx="178">
                  <c:v>1312.6146618497439</c:v>
                </c:pt>
                <c:pt idx="179">
                  <c:v>1216.305034971311</c:v>
                </c:pt>
                <c:pt idx="180">
                  <c:v>1280.668837720794</c:v>
                </c:pt>
                <c:pt idx="181">
                  <c:v>1335.374258114532</c:v>
                </c:pt>
                <c:pt idx="182">
                  <c:v>1312.423224849588</c:v>
                </c:pt>
                <c:pt idx="183">
                  <c:v>1374.689513965661</c:v>
                </c:pt>
                <c:pt idx="184">
                  <c:v>1225.6093897206081</c:v>
                </c:pt>
                <c:pt idx="185">
                  <c:v>1280.035395773645</c:v>
                </c:pt>
                <c:pt idx="186">
                  <c:v>1337.7489646417621</c:v>
                </c:pt>
                <c:pt idx="187">
                  <c:v>1296.339329989104</c:v>
                </c:pt>
                <c:pt idx="188">
                  <c:v>1387.134795044022</c:v>
                </c:pt>
                <c:pt idx="189">
                  <c:v>1264.406179298137</c:v>
                </c:pt>
                <c:pt idx="190">
                  <c:v>1275.0934940336449</c:v>
                </c:pt>
                <c:pt idx="191">
                  <c:v>1307.7142417600371</c:v>
                </c:pt>
                <c:pt idx="192">
                  <c:v>1397.3780008535259</c:v>
                </c:pt>
                <c:pt idx="193">
                  <c:v>1408.909250180363</c:v>
                </c:pt>
                <c:pt idx="194">
                  <c:v>1116.6281029198631</c:v>
                </c:pt>
                <c:pt idx="195">
                  <c:v>1152.871454159487</c:v>
                </c:pt>
                <c:pt idx="196">
                  <c:v>1162.9747121244141</c:v>
                </c:pt>
                <c:pt idx="197">
                  <c:v>1079.224639612502</c:v>
                </c:pt>
                <c:pt idx="198">
                  <c:v>1178.380810216446</c:v>
                </c:pt>
                <c:pt idx="199">
                  <c:v>1168.4326069311301</c:v>
                </c:pt>
                <c:pt idx="200">
                  <c:v>1122.44602680303</c:v>
                </c:pt>
                <c:pt idx="201">
                  <c:v>1076.662482624253</c:v>
                </c:pt>
                <c:pt idx="202">
                  <c:v>1055.3254019667099</c:v>
                </c:pt>
                <c:pt idx="203">
                  <c:v>1141.2604347701381</c:v>
                </c:pt>
                <c:pt idx="204">
                  <c:v>1220.460941663252</c:v>
                </c:pt>
                <c:pt idx="205">
                  <c:v>1073.3202588595061</c:v>
                </c:pt>
                <c:pt idx="206">
                  <c:v>1049.9139615076469</c:v>
                </c:pt>
                <c:pt idx="207">
                  <c:v>1068.2617829923111</c:v>
                </c:pt>
                <c:pt idx="208">
                  <c:v>1064.3929608321539</c:v>
                </c:pt>
                <c:pt idx="209">
                  <c:v>1207.5901378639851</c:v>
                </c:pt>
                <c:pt idx="210">
                  <c:v>1295.5519608682171</c:v>
                </c:pt>
                <c:pt idx="211">
                  <c:v>1255.0236222927281</c:v>
                </c:pt>
                <c:pt idx="212">
                  <c:v>1212.9881271237621</c:v>
                </c:pt>
                <c:pt idx="213">
                  <c:v>1117.9898704085799</c:v>
                </c:pt>
                <c:pt idx="214">
                  <c:v>1069.473612210985</c:v>
                </c:pt>
                <c:pt idx="215">
                  <c:v>961.96831227873326</c:v>
                </c:pt>
                <c:pt idx="216">
                  <c:v>1268.9479973242219</c:v>
                </c:pt>
                <c:pt idx="217">
                  <c:v>1124.1219723858439</c:v>
                </c:pt>
                <c:pt idx="218">
                  <c:v>1137.483245012095</c:v>
                </c:pt>
                <c:pt idx="219">
                  <c:v>1157.3340265746931</c:v>
                </c:pt>
                <c:pt idx="220">
                  <c:v>1104.1427201502011</c:v>
                </c:pt>
                <c:pt idx="221">
                  <c:v>1112.729613237663</c:v>
                </c:pt>
                <c:pt idx="222">
                  <c:v>1155.3078670765699</c:v>
                </c:pt>
                <c:pt idx="223">
                  <c:v>1179.386953175557</c:v>
                </c:pt>
                <c:pt idx="224">
                  <c:v>1217.8987996681701</c:v>
                </c:pt>
                <c:pt idx="225">
                  <c:v>1163.077616536907</c:v>
                </c:pt>
                <c:pt idx="226">
                  <c:v>1142.278217802246</c:v>
                </c:pt>
                <c:pt idx="227">
                  <c:v>1111.8691199979951</c:v>
                </c:pt>
                <c:pt idx="228">
                  <c:v>1137.673498596474</c:v>
                </c:pt>
                <c:pt idx="229">
                  <c:v>1140.053542577414</c:v>
                </c:pt>
                <c:pt idx="230">
                  <c:v>1133.884308056344</c:v>
                </c:pt>
                <c:pt idx="231">
                  <c:v>1041.6473032086769</c:v>
                </c:pt>
                <c:pt idx="232">
                  <c:v>1110.806194596363</c:v>
                </c:pt>
                <c:pt idx="233">
                  <c:v>1147.4613435137719</c:v>
                </c:pt>
                <c:pt idx="234">
                  <c:v>1182.840734611221</c:v>
                </c:pt>
                <c:pt idx="235">
                  <c:v>1148.2212147616001</c:v>
                </c:pt>
                <c:pt idx="236">
                  <c:v>1128.537743231399</c:v>
                </c:pt>
                <c:pt idx="237">
                  <c:v>1131.992414431382</c:v>
                </c:pt>
                <c:pt idx="238">
                  <c:v>1153.4519719789801</c:v>
                </c:pt>
                <c:pt idx="239">
                  <c:v>1167.781075392694</c:v>
                </c:pt>
                <c:pt idx="240">
                  <c:v>1148.458664927781</c:v>
                </c:pt>
                <c:pt idx="241">
                  <c:v>1136.850646343546</c:v>
                </c:pt>
                <c:pt idx="242">
                  <c:v>1046.410731357138</c:v>
                </c:pt>
                <c:pt idx="243">
                  <c:v>1119.3712991744919</c:v>
                </c:pt>
                <c:pt idx="244">
                  <c:v>1115.9501647741679</c:v>
                </c:pt>
                <c:pt idx="245">
                  <c:v>1078.7912926964409</c:v>
                </c:pt>
                <c:pt idx="246">
                  <c:v>1092.590063318698</c:v>
                </c:pt>
                <c:pt idx="247">
                  <c:v>1119.475087401061</c:v>
                </c:pt>
                <c:pt idx="248">
                  <c:v>1079.6512133849701</c:v>
                </c:pt>
                <c:pt idx="249">
                  <c:v>1074.688960811121</c:v>
                </c:pt>
                <c:pt idx="250">
                  <c:v>1034.582554401823</c:v>
                </c:pt>
                <c:pt idx="251">
                  <c:v>1076.102599442507</c:v>
                </c:pt>
                <c:pt idx="252">
                  <c:v>1162.5323946036781</c:v>
                </c:pt>
                <c:pt idx="253">
                  <c:v>1114.832545731743</c:v>
                </c:pt>
                <c:pt idx="254">
                  <c:v>1151.582468911567</c:v>
                </c:pt>
                <c:pt idx="255">
                  <c:v>1108.2343696750511</c:v>
                </c:pt>
                <c:pt idx="256">
                  <c:v>1105.735510101083</c:v>
                </c:pt>
                <c:pt idx="257">
                  <c:v>970.02849698216653</c:v>
                </c:pt>
                <c:pt idx="258">
                  <c:v>975.32994328676477</c:v>
                </c:pt>
                <c:pt idx="259">
                  <c:v>1156.3938025295081</c:v>
                </c:pt>
                <c:pt idx="260">
                  <c:v>1059.896138358469</c:v>
                </c:pt>
                <c:pt idx="261">
                  <c:v>1076.4295913698379</c:v>
                </c:pt>
                <c:pt idx="262">
                  <c:v>1060.5171145066929</c:v>
                </c:pt>
                <c:pt idx="263">
                  <c:v>1054.212922361163</c:v>
                </c:pt>
                <c:pt idx="264">
                  <c:v>1128.922245246687</c:v>
                </c:pt>
                <c:pt idx="265">
                  <c:v>977.41947188005838</c:v>
                </c:pt>
                <c:pt idx="266">
                  <c:v>987.29061674213858</c:v>
                </c:pt>
                <c:pt idx="267">
                  <c:v>1104.2697631157621</c:v>
                </c:pt>
                <c:pt idx="268">
                  <c:v>1096.235016356618</c:v>
                </c:pt>
                <c:pt idx="269">
                  <c:v>1112.9624565565441</c:v>
                </c:pt>
                <c:pt idx="270">
                  <c:v>1087.90485846462</c:v>
                </c:pt>
                <c:pt idx="271">
                  <c:v>960.56898208451832</c:v>
                </c:pt>
                <c:pt idx="272">
                  <c:v>1042.027220635604</c:v>
                </c:pt>
                <c:pt idx="273">
                  <c:v>1000.844052408479</c:v>
                </c:pt>
                <c:pt idx="274">
                  <c:v>990.36085589210245</c:v>
                </c:pt>
                <c:pt idx="275">
                  <c:v>977.67170222693449</c:v>
                </c:pt>
                <c:pt idx="276">
                  <c:v>1038.6396113001381</c:v>
                </c:pt>
                <c:pt idx="277">
                  <c:v>1197.8272654362499</c:v>
                </c:pt>
                <c:pt idx="278">
                  <c:v>1028.226483410232</c:v>
                </c:pt>
                <c:pt idx="279">
                  <c:v>926.42483335719805</c:v>
                </c:pt>
                <c:pt idx="280">
                  <c:v>945.79026525652569</c:v>
                </c:pt>
                <c:pt idx="281">
                  <c:v>994.67261838435445</c:v>
                </c:pt>
                <c:pt idx="282">
                  <c:v>1121.123489763411</c:v>
                </c:pt>
                <c:pt idx="283">
                  <c:v>1183.913215720178</c:v>
                </c:pt>
                <c:pt idx="284">
                  <c:v>1006.459545978413</c:v>
                </c:pt>
                <c:pt idx="285">
                  <c:v>937.27720355641816</c:v>
                </c:pt>
                <c:pt idx="286">
                  <c:v>799.9472739938974</c:v>
                </c:pt>
                <c:pt idx="287">
                  <c:v>983.89246184087938</c:v>
                </c:pt>
                <c:pt idx="288">
                  <c:v>1270.7673181291</c:v>
                </c:pt>
                <c:pt idx="289">
                  <c:v>1241.967056953491</c:v>
                </c:pt>
                <c:pt idx="290">
                  <c:v>1097.2689707547429</c:v>
                </c:pt>
                <c:pt idx="291">
                  <c:v>1103.5796858676431</c:v>
                </c:pt>
                <c:pt idx="292">
                  <c:v>1167.2019268504209</c:v>
                </c:pt>
                <c:pt idx="293">
                  <c:v>1242.0548255779911</c:v>
                </c:pt>
                <c:pt idx="294">
                  <c:v>1249.915354883427</c:v>
                </c:pt>
                <c:pt idx="295">
                  <c:v>1212.44767721003</c:v>
                </c:pt>
                <c:pt idx="296">
                  <c:v>1425.2553396531839</c:v>
                </c:pt>
                <c:pt idx="297">
                  <c:v>1256.921361895525</c:v>
                </c:pt>
                <c:pt idx="298">
                  <c:v>1319.5195473128711</c:v>
                </c:pt>
                <c:pt idx="299">
                  <c:v>1305.900716068903</c:v>
                </c:pt>
                <c:pt idx="300">
                  <c:v>1157.027763820576</c:v>
                </c:pt>
                <c:pt idx="301">
                  <c:v>1135.80513308953</c:v>
                </c:pt>
                <c:pt idx="302">
                  <c:v>1035.272934399288</c:v>
                </c:pt>
                <c:pt idx="303">
                  <c:v>1257.419530969021</c:v>
                </c:pt>
                <c:pt idx="304">
                  <c:v>1031.5253218973789</c:v>
                </c:pt>
                <c:pt idx="305">
                  <c:v>1252.608660667054</c:v>
                </c:pt>
                <c:pt idx="306">
                  <c:v>1347.7253155720909</c:v>
                </c:pt>
                <c:pt idx="307">
                  <c:v>1007.0595780940751</c:v>
                </c:pt>
                <c:pt idx="308">
                  <c:v>1250.875952912781</c:v>
                </c:pt>
                <c:pt idx="309">
                  <c:v>1344.0174185910589</c:v>
                </c:pt>
                <c:pt idx="310">
                  <c:v>1176.0236245586841</c:v>
                </c:pt>
                <c:pt idx="311">
                  <c:v>1124.4396813500421</c:v>
                </c:pt>
                <c:pt idx="312">
                  <c:v>1089.7516654247479</c:v>
                </c:pt>
                <c:pt idx="313">
                  <c:v>1266.025865761198</c:v>
                </c:pt>
                <c:pt idx="314">
                  <c:v>1329.6622580955341</c:v>
                </c:pt>
                <c:pt idx="315">
                  <c:v>1070.610680570338</c:v>
                </c:pt>
                <c:pt idx="316">
                  <c:v>918.91824377197031</c:v>
                </c:pt>
                <c:pt idx="317">
                  <c:v>1210.2438474303581</c:v>
                </c:pt>
                <c:pt idx="318">
                  <c:v>1353.749675020118</c:v>
                </c:pt>
                <c:pt idx="319">
                  <c:v>1132.27598862369</c:v>
                </c:pt>
                <c:pt idx="320">
                  <c:v>1217.98207612594</c:v>
                </c:pt>
                <c:pt idx="321">
                  <c:v>1072.7273700106209</c:v>
                </c:pt>
                <c:pt idx="322">
                  <c:v>1153.44957735925</c:v>
                </c:pt>
                <c:pt idx="323">
                  <c:v>1307.457888098854</c:v>
                </c:pt>
                <c:pt idx="324">
                  <c:v>931.65237338758197</c:v>
                </c:pt>
                <c:pt idx="325">
                  <c:v>962.88015874253938</c:v>
                </c:pt>
                <c:pt idx="326">
                  <c:v>904.91458819687216</c:v>
                </c:pt>
                <c:pt idx="327">
                  <c:v>854.54644166211472</c:v>
                </c:pt>
                <c:pt idx="328">
                  <c:v>1030.4477621813221</c:v>
                </c:pt>
                <c:pt idx="329">
                  <c:v>1137.6836819212681</c:v>
                </c:pt>
                <c:pt idx="330">
                  <c:v>1166.9900669928149</c:v>
                </c:pt>
                <c:pt idx="331">
                  <c:v>1029.4136003573551</c:v>
                </c:pt>
                <c:pt idx="332">
                  <c:v>1158.4382930089339</c:v>
                </c:pt>
                <c:pt idx="333">
                  <c:v>1239.37388346132</c:v>
                </c:pt>
                <c:pt idx="334">
                  <c:v>1429.7750672637301</c:v>
                </c:pt>
                <c:pt idx="335">
                  <c:v>1295.6201184033009</c:v>
                </c:pt>
                <c:pt idx="336">
                  <c:v>1261.00001793054</c:v>
                </c:pt>
                <c:pt idx="337">
                  <c:v>1245.1019664513601</c:v>
                </c:pt>
                <c:pt idx="338">
                  <c:v>1088.4696227076161</c:v>
                </c:pt>
                <c:pt idx="339">
                  <c:v>1477.9550137068661</c:v>
                </c:pt>
                <c:pt idx="340">
                  <c:v>1471.377632419659</c:v>
                </c:pt>
                <c:pt idx="341">
                  <c:v>1357.7153584552141</c:v>
                </c:pt>
                <c:pt idx="342">
                  <c:v>1427.2099943673229</c:v>
                </c:pt>
                <c:pt idx="343">
                  <c:v>1321.7271100207911</c:v>
                </c:pt>
                <c:pt idx="344">
                  <c:v>1265.283763577758</c:v>
                </c:pt>
                <c:pt idx="345">
                  <c:v>1359.03037798069</c:v>
                </c:pt>
                <c:pt idx="346">
                  <c:v>1202.8072084621499</c:v>
                </c:pt>
                <c:pt idx="347">
                  <c:v>1477.6342273196699</c:v>
                </c:pt>
                <c:pt idx="348">
                  <c:v>1400.2121306489539</c:v>
                </c:pt>
                <c:pt idx="349">
                  <c:v>1353.3039769417439</c:v>
                </c:pt>
                <c:pt idx="350">
                  <c:v>1606.764891308899</c:v>
                </c:pt>
                <c:pt idx="351">
                  <c:v>1394.0301077999609</c:v>
                </c:pt>
                <c:pt idx="352">
                  <c:v>1224.9687211698799</c:v>
                </c:pt>
                <c:pt idx="353">
                  <c:v>1146.125490959854</c:v>
                </c:pt>
                <c:pt idx="354">
                  <c:v>1361.362900498573</c:v>
                </c:pt>
                <c:pt idx="355">
                  <c:v>1326.925102896595</c:v>
                </c:pt>
                <c:pt idx="356">
                  <c:v>1279.665753776236</c:v>
                </c:pt>
                <c:pt idx="357">
                  <c:v>1319.577839456118</c:v>
                </c:pt>
                <c:pt idx="358">
                  <c:v>1485.0002581899309</c:v>
                </c:pt>
                <c:pt idx="359">
                  <c:v>1079.3465606116961</c:v>
                </c:pt>
                <c:pt idx="360">
                  <c:v>1089.405402901893</c:v>
                </c:pt>
                <c:pt idx="361">
                  <c:v>1150.4154777785379</c:v>
                </c:pt>
                <c:pt idx="362">
                  <c:v>1274.3907118910331</c:v>
                </c:pt>
                <c:pt idx="363">
                  <c:v>1193.7248110585699</c:v>
                </c:pt>
                <c:pt idx="364">
                  <c:v>1212.6353952959821</c:v>
                </c:pt>
                <c:pt idx="365">
                  <c:v>1289.8607651637601</c:v>
                </c:pt>
                <c:pt idx="366">
                  <c:v>1224.974300621459</c:v>
                </c:pt>
                <c:pt idx="367">
                  <c:v>1190.1017981780631</c:v>
                </c:pt>
                <c:pt idx="368">
                  <c:v>1219.12015991617</c:v>
                </c:pt>
                <c:pt idx="369">
                  <c:v>1300.6217164029281</c:v>
                </c:pt>
                <c:pt idx="370">
                  <c:v>1317.551784469216</c:v>
                </c:pt>
                <c:pt idx="371">
                  <c:v>1253.7781427709249</c:v>
                </c:pt>
                <c:pt idx="372">
                  <c:v>1194.3109351069299</c:v>
                </c:pt>
                <c:pt idx="373">
                  <c:v>1209.6948878361479</c:v>
                </c:pt>
                <c:pt idx="374">
                  <c:v>1308.0159767187349</c:v>
                </c:pt>
                <c:pt idx="375">
                  <c:v>1126.963269276717</c:v>
                </c:pt>
                <c:pt idx="376">
                  <c:v>1079.122257118393</c:v>
                </c:pt>
                <c:pt idx="377">
                  <c:v>1048.9306931387521</c:v>
                </c:pt>
                <c:pt idx="378">
                  <c:v>1125.337743670952</c:v>
                </c:pt>
                <c:pt idx="379">
                  <c:v>1019.8542703068561</c:v>
                </c:pt>
                <c:pt idx="380">
                  <c:v>941.53727605202278</c:v>
                </c:pt>
                <c:pt idx="381">
                  <c:v>1046.1748620227579</c:v>
                </c:pt>
                <c:pt idx="382">
                  <c:v>1159.951703572571</c:v>
                </c:pt>
                <c:pt idx="383">
                  <c:v>1234.394331417368</c:v>
                </c:pt>
                <c:pt idx="384">
                  <c:v>1247.652503141408</c:v>
                </c:pt>
                <c:pt idx="385">
                  <c:v>1268.1206049015859</c:v>
                </c:pt>
                <c:pt idx="386">
                  <c:v>1228.5998877659019</c:v>
                </c:pt>
                <c:pt idx="387">
                  <c:v>1181.093168297738</c:v>
                </c:pt>
                <c:pt idx="388">
                  <c:v>1145.767891098212</c:v>
                </c:pt>
                <c:pt idx="389">
                  <c:v>1154.862407480832</c:v>
                </c:pt>
                <c:pt idx="390">
                  <c:v>1164.602694666806</c:v>
                </c:pt>
                <c:pt idx="391">
                  <c:v>1170.6626980074161</c:v>
                </c:pt>
                <c:pt idx="392">
                  <c:v>1218.7604197809781</c:v>
                </c:pt>
                <c:pt idx="393">
                  <c:v>1244.6009421708659</c:v>
                </c:pt>
                <c:pt idx="394">
                  <c:v>1207.8165173183611</c:v>
                </c:pt>
                <c:pt idx="395">
                  <c:v>1241.0629579603781</c:v>
                </c:pt>
                <c:pt idx="396">
                  <c:v>1398.106489053022</c:v>
                </c:pt>
                <c:pt idx="397">
                  <c:v>1391.8953628169161</c:v>
                </c:pt>
                <c:pt idx="398">
                  <c:v>1235.273681584395</c:v>
                </c:pt>
                <c:pt idx="399">
                  <c:v>1301.7381916516899</c:v>
                </c:pt>
                <c:pt idx="400">
                  <c:v>1247.9712773471599</c:v>
                </c:pt>
                <c:pt idx="401">
                  <c:v>1263.1853878796051</c:v>
                </c:pt>
                <c:pt idx="402">
                  <c:v>1249.4344665251369</c:v>
                </c:pt>
                <c:pt idx="403">
                  <c:v>1227.8775835259901</c:v>
                </c:pt>
                <c:pt idx="404">
                  <c:v>1202.5516468373421</c:v>
                </c:pt>
                <c:pt idx="405">
                  <c:v>1242.616665122383</c:v>
                </c:pt>
                <c:pt idx="406">
                  <c:v>1388.644454178271</c:v>
                </c:pt>
                <c:pt idx="407">
                  <c:v>1289.686726579117</c:v>
                </c:pt>
                <c:pt idx="408">
                  <c:v>1380.6959922158219</c:v>
                </c:pt>
                <c:pt idx="409">
                  <c:v>1340.4972638713739</c:v>
                </c:pt>
                <c:pt idx="410">
                  <c:v>1359.132363077844</c:v>
                </c:pt>
                <c:pt idx="411">
                  <c:v>1362.8673786247059</c:v>
                </c:pt>
                <c:pt idx="412">
                  <c:v>1424.788662709891</c:v>
                </c:pt>
                <c:pt idx="413">
                  <c:v>1547.188034361262</c:v>
                </c:pt>
                <c:pt idx="414">
                  <c:v>1412.3328845882941</c:v>
                </c:pt>
                <c:pt idx="415">
                  <c:v>1476.135649679351</c:v>
                </c:pt>
                <c:pt idx="416">
                  <c:v>1371.7643678602119</c:v>
                </c:pt>
                <c:pt idx="417">
                  <c:v>1548.4220970737399</c:v>
                </c:pt>
                <c:pt idx="418">
                  <c:v>1502.2251479454139</c:v>
                </c:pt>
                <c:pt idx="419">
                  <c:v>1471.0438577806301</c:v>
                </c:pt>
                <c:pt idx="420">
                  <c:v>1611.0895111128341</c:v>
                </c:pt>
                <c:pt idx="421">
                  <c:v>1608.0180784788861</c:v>
                </c:pt>
                <c:pt idx="422">
                  <c:v>1645.97265128392</c:v>
                </c:pt>
                <c:pt idx="423">
                  <c:v>1487.0171137536231</c:v>
                </c:pt>
                <c:pt idx="424">
                  <c:v>1748.272593461377</c:v>
                </c:pt>
                <c:pt idx="425">
                  <c:v>1620.86899413164</c:v>
                </c:pt>
                <c:pt idx="426">
                  <c:v>1568.866487264956</c:v>
                </c:pt>
                <c:pt idx="427">
                  <c:v>1574.6515063108391</c:v>
                </c:pt>
                <c:pt idx="428">
                  <c:v>1562.2298163368939</c:v>
                </c:pt>
                <c:pt idx="429">
                  <c:v>1551.0861250900859</c:v>
                </c:pt>
                <c:pt idx="430">
                  <c:v>1540</c:v>
                </c:pt>
                <c:pt idx="431">
                  <c:v>1616.2525401098289</c:v>
                </c:pt>
                <c:pt idx="432">
                  <c:v>1585.1172301220761</c:v>
                </c:pt>
                <c:pt idx="433">
                  <c:v>1490.3923313574739</c:v>
                </c:pt>
                <c:pt idx="434">
                  <c:v>1695.7936884283299</c:v>
                </c:pt>
                <c:pt idx="435">
                  <c:v>1642.701477324782</c:v>
                </c:pt>
                <c:pt idx="436">
                  <c:v>1415.0348873443229</c:v>
                </c:pt>
                <c:pt idx="437">
                  <c:v>1592.1790561265079</c:v>
                </c:pt>
                <c:pt idx="438">
                  <c:v>1645.7223430620911</c:v>
                </c:pt>
                <c:pt idx="439">
                  <c:v>1490.893343888484</c:v>
                </c:pt>
                <c:pt idx="440">
                  <c:v>1352.665164229684</c:v>
                </c:pt>
                <c:pt idx="441">
                  <c:v>1470.3741217182089</c:v>
                </c:pt>
                <c:pt idx="442">
                  <c:v>1498.59355924998</c:v>
                </c:pt>
                <c:pt idx="443">
                  <c:v>1420.597999184745</c:v>
                </c:pt>
                <c:pt idx="444">
                  <c:v>1548.715074260881</c:v>
                </c:pt>
                <c:pt idx="445">
                  <c:v>1484.2880960259849</c:v>
                </c:pt>
                <c:pt idx="446">
                  <c:v>1514.932481718198</c:v>
                </c:pt>
                <c:pt idx="447">
                  <c:v>1588.100614910823</c:v>
                </c:pt>
                <c:pt idx="448">
                  <c:v>1630.3743019890071</c:v>
                </c:pt>
                <c:pt idx="449">
                  <c:v>1562.351400238746</c:v>
                </c:pt>
                <c:pt idx="450">
                  <c:v>1642.219907950632</c:v>
                </c:pt>
                <c:pt idx="451">
                  <c:v>1614.984663026617</c:v>
                </c:pt>
                <c:pt idx="452">
                  <c:v>1680.5169415933451</c:v>
                </c:pt>
                <c:pt idx="453">
                  <c:v>1611.773550654254</c:v>
                </c:pt>
                <c:pt idx="454">
                  <c:v>1605.3934407620279</c:v>
                </c:pt>
                <c:pt idx="455">
                  <c:v>1692.1697868529729</c:v>
                </c:pt>
                <c:pt idx="456">
                  <c:v>1661.397591505144</c:v>
                </c:pt>
                <c:pt idx="457">
                  <c:v>1586.427476799392</c:v>
                </c:pt>
                <c:pt idx="458">
                  <c:v>1595.008104283816</c:v>
                </c:pt>
                <c:pt idx="459">
                  <c:v>1572.3802459852</c:v>
                </c:pt>
                <c:pt idx="460">
                  <c:v>1624.421554545652</c:v>
                </c:pt>
                <c:pt idx="461">
                  <c:v>1645.4272277937009</c:v>
                </c:pt>
                <c:pt idx="462">
                  <c:v>1616.025549621495</c:v>
                </c:pt>
                <c:pt idx="463">
                  <c:v>1643.742368324984</c:v>
                </c:pt>
                <c:pt idx="464">
                  <c:v>1677.0484117732699</c:v>
                </c:pt>
                <c:pt idx="465">
                  <c:v>1658.771892373831</c:v>
                </c:pt>
                <c:pt idx="466">
                  <c:v>1615.3710147147699</c:v>
                </c:pt>
                <c:pt idx="467">
                  <c:v>1571.9397835668649</c:v>
                </c:pt>
                <c:pt idx="468">
                  <c:v>1646.972322663026</c:v>
                </c:pt>
                <c:pt idx="469">
                  <c:v>1647.3714688983721</c:v>
                </c:pt>
                <c:pt idx="470">
                  <c:v>1582.1501438937371</c:v>
                </c:pt>
                <c:pt idx="471">
                  <c:v>1587.591978077852</c:v>
                </c:pt>
                <c:pt idx="472">
                  <c:v>1649.879921411909</c:v>
                </c:pt>
                <c:pt idx="473">
                  <c:v>1680.0481102802701</c:v>
                </c:pt>
                <c:pt idx="474">
                  <c:v>1657.531000341319</c:v>
                </c:pt>
                <c:pt idx="475">
                  <c:v>1675.2202783394771</c:v>
                </c:pt>
                <c:pt idx="476">
                  <c:v>1684.5394734465181</c:v>
                </c:pt>
                <c:pt idx="477">
                  <c:v>1697.2332897240769</c:v>
                </c:pt>
                <c:pt idx="478">
                  <c:v>1772.052360637487</c:v>
                </c:pt>
                <c:pt idx="479">
                  <c:v>1690.8652369961339</c:v>
                </c:pt>
                <c:pt idx="480">
                  <c:v>1665.8731222060781</c:v>
                </c:pt>
                <c:pt idx="481">
                  <c:v>1700.0090272240741</c:v>
                </c:pt>
                <c:pt idx="482">
                  <c:v>1796.112266483397</c:v>
                </c:pt>
                <c:pt idx="483">
                  <c:v>1751.783500191184</c:v>
                </c:pt>
                <c:pt idx="484">
                  <c:v>1700.566503059363</c:v>
                </c:pt>
                <c:pt idx="485">
                  <c:v>1710.341527678944</c:v>
                </c:pt>
                <c:pt idx="486">
                  <c:v>1678.0301234996721</c:v>
                </c:pt>
                <c:pt idx="487">
                  <c:v>1739.560150139383</c:v>
                </c:pt>
                <c:pt idx="488">
                  <c:v>1787.9315425265761</c:v>
                </c:pt>
                <c:pt idx="489">
                  <c:v>1773.5520787098551</c:v>
                </c:pt>
                <c:pt idx="490">
                  <c:v>1848.89933594134</c:v>
                </c:pt>
                <c:pt idx="491">
                  <c:v>1877.41766499799</c:v>
                </c:pt>
                <c:pt idx="492">
                  <c:v>1805.002720009235</c:v>
                </c:pt>
                <c:pt idx="493">
                  <c:v>1798.786393333201</c:v>
                </c:pt>
                <c:pt idx="494">
                  <c:v>1819.7059784094281</c:v>
                </c:pt>
                <c:pt idx="495">
                  <c:v>1732.6881872544491</c:v>
                </c:pt>
                <c:pt idx="496">
                  <c:v>1795.9696866578031</c:v>
                </c:pt>
                <c:pt idx="497">
                  <c:v>1784.6132023602299</c:v>
                </c:pt>
                <c:pt idx="498">
                  <c:v>1794.965145903202</c:v>
                </c:pt>
                <c:pt idx="499">
                  <c:v>1885.178367614644</c:v>
                </c:pt>
                <c:pt idx="500">
                  <c:v>1829.1723359634359</c:v>
                </c:pt>
                <c:pt idx="501">
                  <c:v>1849.0946283766309</c:v>
                </c:pt>
                <c:pt idx="502">
                  <c:v>1783.691772803458</c:v>
                </c:pt>
                <c:pt idx="503">
                  <c:v>1794.925997208072</c:v>
                </c:pt>
                <c:pt idx="504">
                  <c:v>1754.1407433855859</c:v>
                </c:pt>
                <c:pt idx="505">
                  <c:v>1802.155849262921</c:v>
                </c:pt>
                <c:pt idx="506">
                  <c:v>1831.3488270952021</c:v>
                </c:pt>
                <c:pt idx="507">
                  <c:v>1854.8917817712079</c:v>
                </c:pt>
                <c:pt idx="508">
                  <c:v>1844.496502824401</c:v>
                </c:pt>
                <c:pt idx="509">
                  <c:v>1837.4342934510869</c:v>
                </c:pt>
                <c:pt idx="510">
                  <c:v>1910.6648945441721</c:v>
                </c:pt>
                <c:pt idx="511">
                  <c:v>1907.36915734533</c:v>
                </c:pt>
                <c:pt idx="512">
                  <c:v>1902.2905456258129</c:v>
                </c:pt>
                <c:pt idx="513">
                  <c:v>1906.133672688411</c:v>
                </c:pt>
                <c:pt idx="514">
                  <c:v>1899.64795675963</c:v>
                </c:pt>
                <c:pt idx="515">
                  <c:v>1907.45756278935</c:v>
                </c:pt>
                <c:pt idx="516">
                  <c:v>1923.935599961296</c:v>
                </c:pt>
                <c:pt idx="517">
                  <c:v>1896.6322719249949</c:v>
                </c:pt>
                <c:pt idx="518">
                  <c:v>1857.9213768499581</c:v>
                </c:pt>
                <c:pt idx="519">
                  <c:v>1908.1202930160739</c:v>
                </c:pt>
                <c:pt idx="520">
                  <c:v>2003.843198834227</c:v>
                </c:pt>
                <c:pt idx="521">
                  <c:v>1973.5277015563231</c:v>
                </c:pt>
                <c:pt idx="522">
                  <c:v>2077.8145616307952</c:v>
                </c:pt>
                <c:pt idx="523">
                  <c:v>1913.190827107959</c:v>
                </c:pt>
                <c:pt idx="524">
                  <c:v>1869.51052090334</c:v>
                </c:pt>
                <c:pt idx="525">
                  <c:v>2084.269731190695</c:v>
                </c:pt>
                <c:pt idx="526">
                  <c:v>2149.9313348028941</c:v>
                </c:pt>
                <c:pt idx="527">
                  <c:v>2077.356453355028</c:v>
                </c:pt>
                <c:pt idx="528">
                  <c:v>2090.844060170888</c:v>
                </c:pt>
                <c:pt idx="529">
                  <c:v>2100.632678123171</c:v>
                </c:pt>
                <c:pt idx="530">
                  <c:v>2199.918365378177</c:v>
                </c:pt>
                <c:pt idx="531">
                  <c:v>2227.1526730209389</c:v>
                </c:pt>
                <c:pt idx="532">
                  <c:v>2239.1983113598349</c:v>
                </c:pt>
                <c:pt idx="533">
                  <c:v>2095.85650251986</c:v>
                </c:pt>
                <c:pt idx="534">
                  <c:v>2081.0942325221308</c:v>
                </c:pt>
                <c:pt idx="535">
                  <c:v>2136.3783032445599</c:v>
                </c:pt>
                <c:pt idx="536">
                  <c:v>2119.4388180481942</c:v>
                </c:pt>
                <c:pt idx="537">
                  <c:v>2227.425806216077</c:v>
                </c:pt>
                <c:pt idx="538">
                  <c:v>2111.123214564127</c:v>
                </c:pt>
                <c:pt idx="539">
                  <c:v>2184.3246865524852</c:v>
                </c:pt>
                <c:pt idx="540">
                  <c:v>2319.20385836681</c:v>
                </c:pt>
                <c:pt idx="541">
                  <c:v>2178.636252994886</c:v>
                </c:pt>
                <c:pt idx="542">
                  <c:v>2085.157378374166</c:v>
                </c:pt>
                <c:pt idx="543">
                  <c:v>2189.1650825272682</c:v>
                </c:pt>
                <c:pt idx="544">
                  <c:v>2123.9959974062949</c:v>
                </c:pt>
                <c:pt idx="545">
                  <c:v>2289.4716393590311</c:v>
                </c:pt>
                <c:pt idx="546">
                  <c:v>2126.789540690329</c:v>
                </c:pt>
                <c:pt idx="547">
                  <c:v>2101.2082739446</c:v>
                </c:pt>
                <c:pt idx="548">
                  <c:v>2092.8577285943461</c:v>
                </c:pt>
                <c:pt idx="549">
                  <c:v>2021.5489879764909</c:v>
                </c:pt>
                <c:pt idx="550">
                  <c:v>2193.2684586055798</c:v>
                </c:pt>
                <c:pt idx="551">
                  <c:v>2174.838304916997</c:v>
                </c:pt>
                <c:pt idx="552">
                  <c:v>2168.0570415076609</c:v>
                </c:pt>
                <c:pt idx="553">
                  <c:v>2201.528255736428</c:v>
                </c:pt>
                <c:pt idx="554">
                  <c:v>2292.4989034990649</c:v>
                </c:pt>
                <c:pt idx="555">
                  <c:v>2284.9499170853401</c:v>
                </c:pt>
                <c:pt idx="556">
                  <c:v>2154.0072085389152</c:v>
                </c:pt>
                <c:pt idx="557">
                  <c:v>2309.755774535603</c:v>
                </c:pt>
                <c:pt idx="558">
                  <c:v>2232.0062204013589</c:v>
                </c:pt>
                <c:pt idx="559">
                  <c:v>2239.075329169742</c:v>
                </c:pt>
                <c:pt idx="560">
                  <c:v>2310.2533775859429</c:v>
                </c:pt>
                <c:pt idx="561">
                  <c:v>2263.926370538818</c:v>
                </c:pt>
                <c:pt idx="562">
                  <c:v>2316.9357730826</c:v>
                </c:pt>
                <c:pt idx="563">
                  <c:v>2297.2008045779248</c:v>
                </c:pt>
                <c:pt idx="564">
                  <c:v>2325.3088218400221</c:v>
                </c:pt>
                <c:pt idx="565">
                  <c:v>2487.0194757049098</c:v>
                </c:pt>
                <c:pt idx="566">
                  <c:v>2517.9071650848032</c:v>
                </c:pt>
                <c:pt idx="567">
                  <c:v>2473.2033461588262</c:v>
                </c:pt>
                <c:pt idx="568">
                  <c:v>2526.3315754338141</c:v>
                </c:pt>
                <c:pt idx="569">
                  <c:v>2482.2885719038482</c:v>
                </c:pt>
                <c:pt idx="570">
                  <c:v>2579.5397348609249</c:v>
                </c:pt>
                <c:pt idx="571">
                  <c:v>2475.786348457194</c:v>
                </c:pt>
                <c:pt idx="572">
                  <c:v>2435.0510466185528</c:v>
                </c:pt>
                <c:pt idx="573">
                  <c:v>2511.2784049072789</c:v>
                </c:pt>
                <c:pt idx="574">
                  <c:v>2703.626786086204</c:v>
                </c:pt>
                <c:pt idx="575">
                  <c:v>2782.7378578340808</c:v>
                </c:pt>
                <c:pt idx="576">
                  <c:v>2733.1292629957711</c:v>
                </c:pt>
                <c:pt idx="577">
                  <c:v>2676.944659790835</c:v>
                </c:pt>
                <c:pt idx="578">
                  <c:v>2743.4795705285651</c:v>
                </c:pt>
                <c:pt idx="579">
                  <c:v>2775.420909558924</c:v>
                </c:pt>
                <c:pt idx="580">
                  <c:v>2718</c:v>
                </c:pt>
                <c:pt idx="581">
                  <c:v>2450.8071998515502</c:v>
                </c:pt>
                <c:pt idx="582">
                  <c:v>2480.4254690500811</c:v>
                </c:pt>
                <c:pt idx="583">
                  <c:v>2555.4536112742212</c:v>
                </c:pt>
                <c:pt idx="584">
                  <c:v>2602.4921664359108</c:v>
                </c:pt>
                <c:pt idx="585">
                  <c:v>2570.78383940499</c:v>
                </c:pt>
                <c:pt idx="586">
                  <c:v>2729.6447208520981</c:v>
                </c:pt>
                <c:pt idx="587">
                  <c:v>2757.29085361527</c:v>
                </c:pt>
                <c:pt idx="588">
                  <c:v>2742.3122932939268</c:v>
                </c:pt>
                <c:pt idx="589">
                  <c:v>2790.090718771808</c:v>
                </c:pt>
                <c:pt idx="590">
                  <c:v>2830.2409304901689</c:v>
                </c:pt>
                <c:pt idx="591">
                  <c:v>2884.06344410876</c:v>
                </c:pt>
                <c:pt idx="592">
                  <c:v>2880.1741437366081</c:v>
                </c:pt>
                <c:pt idx="593">
                  <c:v>2880.6614917313532</c:v>
                </c:pt>
                <c:pt idx="594">
                  <c:v>2935.460089806314</c:v>
                </c:pt>
                <c:pt idx="595">
                  <c:v>3000.963807371465</c:v>
                </c:pt>
                <c:pt idx="596">
                  <c:v>3023.0578921326069</c:v>
                </c:pt>
                <c:pt idx="597">
                  <c:v>2968.238911422216</c:v>
                </c:pt>
                <c:pt idx="598">
                  <c:v>3036.6347868374128</c:v>
                </c:pt>
                <c:pt idx="599">
                  <c:v>3030.7771388183901</c:v>
                </c:pt>
                <c:pt idx="600">
                  <c:v>3190.4340127388532</c:v>
                </c:pt>
                <c:pt idx="601">
                  <c:v>3331.8750197254221</c:v>
                </c:pt>
                <c:pt idx="602">
                  <c:v>3319.1654012674908</c:v>
                </c:pt>
                <c:pt idx="603">
                  <c:v>3364.6976411722658</c:v>
                </c:pt>
                <c:pt idx="604">
                  <c:v>3386.444109412018</c:v>
                </c:pt>
                <c:pt idx="605">
                  <c:v>3433.668382106639</c:v>
                </c:pt>
                <c:pt idx="606">
                  <c:v>3430.1604216867481</c:v>
                </c:pt>
                <c:pt idx="607">
                  <c:v>3425.1970455086971</c:v>
                </c:pt>
                <c:pt idx="608">
                  <c:v>3402.5006483555339</c:v>
                </c:pt>
                <c:pt idx="609">
                  <c:v>3352.507462686568</c:v>
                </c:pt>
                <c:pt idx="610">
                  <c:v>3477.3199318372181</c:v>
                </c:pt>
                <c:pt idx="611">
                  <c:v>3568.4267926148559</c:v>
                </c:pt>
                <c:pt idx="612">
                  <c:v>3643.0403340339722</c:v>
                </c:pt>
                <c:pt idx="613">
                  <c:v>3643.3102961918198</c:v>
                </c:pt>
                <c:pt idx="614">
                  <c:v>3621.6540141081632</c:v>
                </c:pt>
                <c:pt idx="615">
                  <c:v>3573.680799666804</c:v>
                </c:pt>
                <c:pt idx="616">
                  <c:v>3600.024123592103</c:v>
                </c:pt>
                <c:pt idx="617">
                  <c:v>3713.150718618504</c:v>
                </c:pt>
                <c:pt idx="618">
                  <c:v>3849.097801035763</c:v>
                </c:pt>
                <c:pt idx="619">
                  <c:v>4023.7664210016601</c:v>
                </c:pt>
                <c:pt idx="620">
                  <c:v>4008.7886354541752</c:v>
                </c:pt>
                <c:pt idx="621">
                  <c:v>3975.1717369451349</c:v>
                </c:pt>
                <c:pt idx="622">
                  <c:v>3846.3196622436658</c:v>
                </c:pt>
                <c:pt idx="623">
                  <c:v>3810.744453104699</c:v>
                </c:pt>
                <c:pt idx="624">
                  <c:v>4028.8928176226882</c:v>
                </c:pt>
                <c:pt idx="625">
                  <c:v>4117.7007725453204</c:v>
                </c:pt>
                <c:pt idx="626">
                  <c:v>4248.5639031288674</c:v>
                </c:pt>
                <c:pt idx="627">
                  <c:v>4263.512191462225</c:v>
                </c:pt>
                <c:pt idx="628">
                  <c:v>4427.7241276838104</c:v>
                </c:pt>
                <c:pt idx="629">
                  <c:v>4566.951708238289</c:v>
                </c:pt>
                <c:pt idx="630">
                  <c:v>4491.8142145547299</c:v>
                </c:pt>
                <c:pt idx="631">
                  <c:v>4450.3975636766318</c:v>
                </c:pt>
                <c:pt idx="632">
                  <c:v>4525.2808822476254</c:v>
                </c:pt>
                <c:pt idx="633">
                  <c:v>4439.6162950338503</c:v>
                </c:pt>
                <c:pt idx="634">
                  <c:v>4427.9439581328679</c:v>
                </c:pt>
                <c:pt idx="635">
                  <c:v>4520.4757916288527</c:v>
                </c:pt>
                <c:pt idx="636">
                  <c:v>4631.0853531975736</c:v>
                </c:pt>
                <c:pt idx="637">
                  <c:v>4678.5787319660694</c:v>
                </c:pt>
                <c:pt idx="638">
                  <c:v>4449.191641736923</c:v>
                </c:pt>
                <c:pt idx="639">
                  <c:v>4510.5231805929916</c:v>
                </c:pt>
                <c:pt idx="640">
                  <c:v>4610.7800338409479</c:v>
                </c:pt>
                <c:pt idx="641">
                  <c:v>4708.8999293098896</c:v>
                </c:pt>
                <c:pt idx="642">
                  <c:v>4761.7473253202934</c:v>
                </c:pt>
                <c:pt idx="643">
                  <c:v>4920.5459046200358</c:v>
                </c:pt>
                <c:pt idx="644">
                  <c:v>4926.5821190471006</c:v>
                </c:pt>
                <c:pt idx="645">
                  <c:v>5288.2658178679321</c:v>
                </c:pt>
                <c:pt idx="646">
                  <c:v>5384.3804015995202</c:v>
                </c:pt>
                <c:pt idx="647">
                  <c:v>5421.0162183035127</c:v>
                </c:pt>
                <c:pt idx="648">
                  <c:v>5459.3145679012341</c:v>
                </c:pt>
                <c:pt idx="649">
                  <c:v>4870.4079167920172</c:v>
                </c:pt>
                <c:pt idx="650">
                  <c:v>4547.9136285000313</c:v>
                </c:pt>
                <c:pt idx="651">
                  <c:v>4439.151343256488</c:v>
                </c:pt>
                <c:pt idx="652">
                  <c:v>4636.935184350491</c:v>
                </c:pt>
                <c:pt idx="653">
                  <c:v>4759.7096152121267</c:v>
                </c:pt>
                <c:pt idx="654">
                  <c:v>4920.9420460870533</c:v>
                </c:pt>
                <c:pt idx="655">
                  <c:v>5144.4944628154199</c:v>
                </c:pt>
                <c:pt idx="656">
                  <c:v>4936.1136363636397</c:v>
                </c:pt>
                <c:pt idx="657">
                  <c:v>5314.9382449492168</c:v>
                </c:pt>
                <c:pt idx="658">
                  <c:v>5356.9653341524418</c:v>
                </c:pt>
                <c:pt idx="659">
                  <c:v>5503.3180504466636</c:v>
                </c:pt>
                <c:pt idx="660">
                  <c:v>5440.8624689312328</c:v>
                </c:pt>
                <c:pt idx="661">
                  <c:v>5138.415852758606</c:v>
                </c:pt>
                <c:pt idx="662">
                  <c:v>5148.2532858530258</c:v>
                </c:pt>
                <c:pt idx="663">
                  <c:v>5277.4607480653467</c:v>
                </c:pt>
                <c:pt idx="664">
                  <c:v>5607.5080358290816</c:v>
                </c:pt>
                <c:pt idx="665">
                  <c:v>5799.0052914568596</c:v>
                </c:pt>
                <c:pt idx="666">
                  <c:v>6035.1685393258431</c:v>
                </c:pt>
                <c:pt idx="667">
                  <c:v>6217.6185159339402</c:v>
                </c:pt>
                <c:pt idx="668">
                  <c:v>6266.4515517749596</c:v>
                </c:pt>
                <c:pt idx="669">
                  <c:v>6262.4009501781566</c:v>
                </c:pt>
                <c:pt idx="670">
                  <c:v>6856.0049765686554</c:v>
                </c:pt>
                <c:pt idx="671">
                  <c:v>7481.6763729882196</c:v>
                </c:pt>
                <c:pt idx="672">
                  <c:v>7638.8683471074364</c:v>
                </c:pt>
                <c:pt idx="673">
                  <c:v>7743.7019820041396</c:v>
                </c:pt>
                <c:pt idx="674">
                  <c:v>7405.3918720417814</c:v>
                </c:pt>
                <c:pt idx="675">
                  <c:v>7056.1345614249103</c:v>
                </c:pt>
                <c:pt idx="676">
                  <c:v>6745.3401060609131</c:v>
                </c:pt>
                <c:pt idx="677">
                  <c:v>6604.410589874592</c:v>
                </c:pt>
                <c:pt idx="678">
                  <c:v>6745.6359419362561</c:v>
                </c:pt>
                <c:pt idx="679">
                  <c:v>6955.6933534743212</c:v>
                </c:pt>
                <c:pt idx="680">
                  <c:v>6939.3739900652336</c:v>
                </c:pt>
                <c:pt idx="681">
                  <c:v>7123.3644859813076</c:v>
                </c:pt>
                <c:pt idx="682">
                  <c:v>7090.7198096371212</c:v>
                </c:pt>
                <c:pt idx="683">
                  <c:v>7345.7988259245294</c:v>
                </c:pt>
                <c:pt idx="684">
                  <c:v>7619.2061459667102</c:v>
                </c:pt>
                <c:pt idx="685">
                  <c:v>7868.1348879205361</c:v>
                </c:pt>
                <c:pt idx="686">
                  <c:v>7928.7472647702398</c:v>
                </c:pt>
                <c:pt idx="687">
                  <c:v>8017.0134162939921</c:v>
                </c:pt>
                <c:pt idx="688">
                  <c:v>7965.8096491907399</c:v>
                </c:pt>
                <c:pt idx="689">
                  <c:v>8239.7990607437041</c:v>
                </c:pt>
                <c:pt idx="690">
                  <c:v>8645.2302757198504</c:v>
                </c:pt>
                <c:pt idx="691">
                  <c:v>8856.6667297895983</c:v>
                </c:pt>
                <c:pt idx="692">
                  <c:v>8865.3831719582668</c:v>
                </c:pt>
                <c:pt idx="693">
                  <c:v>9149.1841491841496</c:v>
                </c:pt>
                <c:pt idx="694">
                  <c:v>9567.9650312088888</c:v>
                </c:pt>
                <c:pt idx="695">
                  <c:v>9751.5363385464589</c:v>
                </c:pt>
                <c:pt idx="696">
                  <c:v>9885.3101037644119</c:v>
                </c:pt>
                <c:pt idx="697">
                  <c:v>10048.890991466371</c:v>
                </c:pt>
                <c:pt idx="698">
                  <c:v>10409.95037490492</c:v>
                </c:pt>
                <c:pt idx="699">
                  <c:v>10551.684967815219</c:v>
                </c:pt>
                <c:pt idx="700">
                  <c:v>10767.471958584991</c:v>
                </c:pt>
                <c:pt idx="701">
                  <c:v>10941.474233995739</c:v>
                </c:pt>
                <c:pt idx="702">
                  <c:v>11293.924642022859</c:v>
                </c:pt>
                <c:pt idx="703">
                  <c:v>12025.2801992528</c:v>
                </c:pt>
                <c:pt idx="704">
                  <c:v>11858.903671030161</c:v>
                </c:pt>
                <c:pt idx="705">
                  <c:v>11847.087076403101</c:v>
                </c:pt>
                <c:pt idx="706">
                  <c:v>12114.952140340891</c:v>
                </c:pt>
                <c:pt idx="707">
                  <c:v>12383.613093860689</c:v>
                </c:pt>
                <c:pt idx="708">
                  <c:v>12827.834849644811</c:v>
                </c:pt>
                <c:pt idx="709">
                  <c:v>13167.283204097601</c:v>
                </c:pt>
                <c:pt idx="710">
                  <c:v>12931.49128103136</c:v>
                </c:pt>
                <c:pt idx="711">
                  <c:v>12747.426302481241</c:v>
                </c:pt>
                <c:pt idx="712">
                  <c:v>12954.64740105841</c:v>
                </c:pt>
                <c:pt idx="713">
                  <c:v>13404.46683369094</c:v>
                </c:pt>
                <c:pt idx="714">
                  <c:v>13720.05723897399</c:v>
                </c:pt>
                <c:pt idx="715">
                  <c:v>14164.54610577419</c:v>
                </c:pt>
                <c:pt idx="716">
                  <c:v>14741.815746318511</c:v>
                </c:pt>
                <c:pt idx="717">
                  <c:v>15393.43739261888</c:v>
                </c:pt>
                <c:pt idx="718">
                  <c:v>16109.99642527258</c:v>
                </c:pt>
                <c:pt idx="719">
                  <c:v>16413.722920989141</c:v>
                </c:pt>
                <c:pt idx="720">
                  <c:v>16429.912441808228</c:v>
                </c:pt>
                <c:pt idx="721">
                  <c:v>16157.21615641901</c:v>
                </c:pt>
                <c:pt idx="722">
                  <c:v>16132.60308657528</c:v>
                </c:pt>
                <c:pt idx="723">
                  <c:v>16463.132857746641</c:v>
                </c:pt>
                <c:pt idx="724">
                  <c:v>17136.987200058611</c:v>
                </c:pt>
                <c:pt idx="725">
                  <c:v>17561.419187255931</c:v>
                </c:pt>
                <c:pt idx="726">
                  <c:v>17996.80011055278</c:v>
                </c:pt>
                <c:pt idx="727">
                  <c:v>18526.683578830729</c:v>
                </c:pt>
                <c:pt idx="728">
                  <c:v>19023.199743775149</c:v>
                </c:pt>
                <c:pt idx="729">
                  <c:v>19516.431193260902</c:v>
                </c:pt>
                <c:pt idx="730">
                  <c:v>20352.869104822741</c:v>
                </c:pt>
              </c:numCache>
            </c:numRef>
          </c:val>
          <c:smooth val="0"/>
        </c:ser>
        <c:dLbls>
          <c:showLegendKey val="0"/>
          <c:showVal val="0"/>
          <c:showCatName val="0"/>
          <c:showSerName val="0"/>
          <c:showPercent val="0"/>
          <c:showBubbleSize val="0"/>
        </c:dLbls>
        <c:marker val="1"/>
        <c:smooth val="0"/>
        <c:axId val="74486912"/>
        <c:axId val="74488448"/>
      </c:lineChart>
      <c:catAx>
        <c:axId val="74486912"/>
        <c:scaling>
          <c:orientation val="minMax"/>
        </c:scaling>
        <c:delete val="0"/>
        <c:axPos val="b"/>
        <c:numFmt formatCode="General" sourceLinked="0"/>
        <c:majorTickMark val="out"/>
        <c:minorTickMark val="none"/>
        <c:tickLblPos val="nextTo"/>
        <c:spPr>
          <a:ln w="1771">
            <a:solidFill>
              <a:srgbClr val="000000"/>
            </a:solidFill>
            <a:prstDash val="solid"/>
          </a:ln>
        </c:spPr>
        <c:txPr>
          <a:bodyPr rot="0" vert="horz"/>
          <a:lstStyle/>
          <a:p>
            <a:pPr>
              <a:defRPr/>
            </a:pPr>
            <a:endParaRPr lang="nl-NL"/>
          </a:p>
        </c:txPr>
        <c:crossAx val="74488448"/>
        <c:crosses val="autoZero"/>
        <c:auto val="1"/>
        <c:lblAlgn val="ctr"/>
        <c:lblOffset val="100"/>
        <c:tickLblSkip val="50"/>
        <c:tickMarkSkip val="10"/>
        <c:noMultiLvlLbl val="0"/>
      </c:catAx>
      <c:valAx>
        <c:axId val="74488448"/>
        <c:scaling>
          <c:logBase val="10"/>
          <c:orientation val="minMax"/>
          <c:min val="100"/>
        </c:scaling>
        <c:delete val="0"/>
        <c:axPos val="l"/>
        <c:majorGridlines>
          <c:spPr>
            <a:ln w="1771">
              <a:solidFill>
                <a:srgbClr val="000000"/>
              </a:solidFill>
              <a:prstDash val="solid"/>
            </a:ln>
          </c:spPr>
        </c:majorGridlines>
        <c:numFmt formatCode="General" sourceLinked="1"/>
        <c:majorTickMark val="out"/>
        <c:minorTickMark val="none"/>
        <c:tickLblPos val="nextTo"/>
        <c:spPr>
          <a:ln w="1771">
            <a:solidFill>
              <a:srgbClr val="000000"/>
            </a:solidFill>
            <a:prstDash val="solid"/>
          </a:ln>
        </c:spPr>
        <c:txPr>
          <a:bodyPr rot="0" vert="horz"/>
          <a:lstStyle/>
          <a:p>
            <a:pPr>
              <a:defRPr/>
            </a:pPr>
            <a:endParaRPr lang="nl-NL"/>
          </a:p>
        </c:txPr>
        <c:crossAx val="74486912"/>
        <c:crosses val="autoZero"/>
        <c:crossBetween val="between"/>
      </c:valAx>
      <c:spPr>
        <a:solidFill>
          <a:srgbClr val="FFFFFF"/>
        </a:solidFill>
        <a:ln w="7084">
          <a:solidFill>
            <a:srgbClr val="969696"/>
          </a:solidFill>
          <a:prstDash val="solid"/>
        </a:ln>
      </c:spPr>
    </c:plotArea>
    <c:legend>
      <c:legendPos val="r"/>
      <c:layout>
        <c:manualLayout>
          <c:xMode val="edge"/>
          <c:yMode val="edge"/>
          <c:x val="0.15242908532309701"/>
          <c:y val="0.92187581556864895"/>
          <c:w val="0.69470404984423695"/>
          <c:h val="3.9130434782608699E-2"/>
        </c:manualLayout>
      </c:layout>
      <c:overlay val="0"/>
      <c:spPr>
        <a:solidFill>
          <a:srgbClr val="FFFFFF"/>
        </a:solidFill>
        <a:ln w="1771">
          <a:noFill/>
          <a:prstDash val="solid"/>
        </a:ln>
      </c:spPr>
    </c:legend>
    <c:plotVisOnly val="1"/>
    <c:dispBlanksAs val="gap"/>
    <c:showDLblsOverMax val="0"/>
  </c:chart>
  <c:spPr>
    <a:noFill/>
    <a:ln>
      <a:noFill/>
    </a:ln>
  </c:spPr>
  <c:txPr>
    <a:bodyPr/>
    <a:lstStyle/>
    <a:p>
      <a:pPr>
        <a:defRPr sz="1200" b="0" i="0" u="none" strike="noStrike" baseline="0">
          <a:solidFill>
            <a:srgbClr val="000000"/>
          </a:solidFill>
          <a:latin typeface="Arial"/>
          <a:ea typeface="Arial"/>
          <a:cs typeface="Arial"/>
        </a:defRPr>
      </a:pPr>
      <a:endParaRPr lang="nl-N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52D76B6E-5CE4-164A-BE3B-57676BD9A07A}" type="datetimeFigureOut">
              <a:rPr lang="nl-NL"/>
              <a:pPr>
                <a:defRPr/>
              </a:pPr>
              <a:t>9-4-2015</a:t>
            </a:fld>
            <a:endParaRPr lang="nl-NL"/>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1A6A351-9C7E-3847-9899-0BA8D16DB10B}" type="slidenum">
              <a:rPr lang="nl-NL"/>
              <a:pPr>
                <a:defRPr/>
              </a:pPr>
              <a:t>‹#›</a:t>
            </a:fld>
            <a:endParaRPr lang="nl-NL"/>
          </a:p>
        </p:txBody>
      </p:sp>
    </p:spTree>
    <p:extLst>
      <p:ext uri="{BB962C8B-B14F-4D97-AF65-F5344CB8AC3E}">
        <p14:creationId xmlns:p14="http://schemas.microsoft.com/office/powerpoint/2010/main" val="4209928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6979FAE-DF18-2A41-A8AA-9ABF1E1277FB}" type="datetimeFigureOut">
              <a:rPr lang="nl-NL"/>
              <a:pPr>
                <a:defRPr/>
              </a:pPr>
              <a:t>9-4-2015</a:t>
            </a:fld>
            <a:endParaRPr lang="nl-NL"/>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505F575-FC29-1042-B739-38143C73CC98}" type="slidenum">
              <a:rPr lang="nl-NL"/>
              <a:pPr>
                <a:defRPr/>
              </a:pPr>
              <a:t>‹#›</a:t>
            </a:fld>
            <a:endParaRPr lang="nl-NL"/>
          </a:p>
        </p:txBody>
      </p:sp>
    </p:spTree>
    <p:extLst>
      <p:ext uri="{BB962C8B-B14F-4D97-AF65-F5344CB8AC3E}">
        <p14:creationId xmlns:p14="http://schemas.microsoft.com/office/powerpoint/2010/main" val="39096534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nl-NL" baseline="0" dirty="0" smtClean="0">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1C49C55B-269B-1E42-8944-B8B2BFB371F5}"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nl-NL" dirty="0">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427A5C67-5903-2246-88AE-4DBF19666EDF}"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11</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12</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13</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19</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20</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21</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22</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23</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24</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PaQu web service makes it possible to search in syntactically annotated corpora in Dutch. You can parse your own Dutch text corpus or use one of two corpora provided by the developers. </a:t>
            </a:r>
          </a:p>
          <a:p>
            <a:endParaRPr lang="en-US" dirty="0" smtClean="0"/>
          </a:p>
          <a:p>
            <a:r>
              <a:rPr lang="en-US" dirty="0" smtClean="0"/>
              <a:t> </a:t>
            </a:r>
            <a:r>
              <a:rPr lang="en-US" dirty="0" err="1" smtClean="0"/>
              <a:t>RemBench</a:t>
            </a:r>
            <a:r>
              <a:rPr lang="en-US" dirty="0" smtClean="0"/>
              <a:t> enables one to search and browse for works of art, artists, primary sources and library sources related to Rembrandt</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25</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26</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27</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28</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29</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30</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31</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32</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33</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34</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35</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36</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37</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38</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39</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40</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41</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42</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43</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44</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45</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46</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47</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48</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49</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50</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51</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nl-NL" dirty="0">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B5B0F85-5E8E-084C-8408-2158170ED748}" type="slidenum">
              <a:rPr lang="nl-NL"/>
              <a:pPr fontAlgn="base">
                <a:spcBef>
                  <a:spcPct val="0"/>
                </a:spcBef>
                <a:spcAft>
                  <a:spcPct val="0"/>
                </a:spcAft>
              </a:pPr>
              <a:t>52</a:t>
            </a:fld>
            <a:endParaRPr lang="nl-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53</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54</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5</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55</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56</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57</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58</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59</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t>
            </a:r>
            <a:r>
              <a:rPr lang="en-US" baseline="0" dirty="0" smtClean="0"/>
              <a:t> case on quantitative data: Spinoza premium winner Jan </a:t>
            </a:r>
            <a:r>
              <a:rPr lang="en-US" baseline="0" dirty="0" err="1" smtClean="0"/>
              <a:t>Luiten</a:t>
            </a:r>
            <a:r>
              <a:rPr lang="en-US" baseline="0" dirty="0" smtClean="0"/>
              <a:t> van </a:t>
            </a:r>
            <a:r>
              <a:rPr lang="en-US" baseline="0" dirty="0" err="1" smtClean="0"/>
              <a:t>Zanden</a:t>
            </a:r>
            <a:r>
              <a:rPr lang="en-US" baseline="0" dirty="0" smtClean="0"/>
              <a:t> is a world acclaimed economic historian doing research on the “Big Question” of how come that some countries get rich while others stay behind, connecting the success story of mankind with perhaps our dramatic failure. Our species has been very successful in creating wealth, but not so successful in distributing the wealth that we created. Few people have attempted, and even fewer succeeded, in studying the processes of long-term economic growth quantitatively. The graph shows one of the results of van </a:t>
            </a:r>
            <a:r>
              <a:rPr lang="en-US" baseline="0" dirty="0" err="1" smtClean="0"/>
              <a:t>Zanden’s</a:t>
            </a:r>
            <a:r>
              <a:rPr lang="en-US" baseline="0" dirty="0" smtClean="0"/>
              <a:t> work: a reconstruction and comparison of income growth from the Middle Ages to our day.</a:t>
            </a:r>
            <a:endParaRPr lang="en-US" dirty="0"/>
          </a:p>
        </p:txBody>
      </p:sp>
      <p:sp>
        <p:nvSpPr>
          <p:cNvPr id="4" name="Slide Number Placeholder 3"/>
          <p:cNvSpPr>
            <a:spLocks noGrp="1"/>
          </p:cNvSpPr>
          <p:nvPr>
            <p:ph type="sldNum" sz="quarter" idx="10"/>
          </p:nvPr>
        </p:nvSpPr>
        <p:spPr/>
        <p:txBody>
          <a:bodyPr/>
          <a:lstStyle/>
          <a:p>
            <a:pPr>
              <a:defRPr/>
            </a:pPr>
            <a:fld id="{B505F575-FC29-1042-B739-38143C73CC98}" type="slidenum">
              <a:rPr lang="nl-NL" smtClean="0"/>
              <a:pPr>
                <a:defRPr/>
              </a:pPr>
              <a:t>60</a:t>
            </a:fld>
            <a:endParaRPr lang="nl-NL"/>
          </a:p>
        </p:txBody>
      </p:sp>
    </p:spTree>
    <p:extLst>
      <p:ext uri="{BB962C8B-B14F-4D97-AF65-F5344CB8AC3E}">
        <p14:creationId xmlns:p14="http://schemas.microsoft.com/office/powerpoint/2010/main" val="1235294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cleaning, harmonizing, and so on, the reconstructed data can be used for the analysis of long-term trends and geographic</a:t>
            </a:r>
            <a:r>
              <a:rPr lang="en-US" baseline="0" dirty="0" smtClean="0"/>
              <a:t> comparisons. Here we see a reconstruction of educational attainment in 1880 compared to 2000, a year for which systematic data are of course much better available.</a:t>
            </a:r>
            <a:endParaRPr lang="en-US" dirty="0"/>
          </a:p>
        </p:txBody>
      </p:sp>
      <p:sp>
        <p:nvSpPr>
          <p:cNvPr id="4" name="Slide Number Placeholder 3"/>
          <p:cNvSpPr>
            <a:spLocks noGrp="1"/>
          </p:cNvSpPr>
          <p:nvPr>
            <p:ph type="sldNum" sz="quarter" idx="10"/>
          </p:nvPr>
        </p:nvSpPr>
        <p:spPr/>
        <p:txBody>
          <a:bodyPr/>
          <a:lstStyle/>
          <a:p>
            <a:pPr>
              <a:defRPr/>
            </a:pPr>
            <a:fld id="{B505F575-FC29-1042-B739-38143C73CC98}" type="slidenum">
              <a:rPr lang="nl-NL" smtClean="0"/>
              <a:pPr>
                <a:defRPr/>
              </a:pPr>
              <a:t>61</a:t>
            </a:fld>
            <a:endParaRPr lang="nl-NL"/>
          </a:p>
        </p:txBody>
      </p:sp>
    </p:spTree>
    <p:extLst>
      <p:ext uri="{BB962C8B-B14F-4D97-AF65-F5344CB8AC3E}">
        <p14:creationId xmlns:p14="http://schemas.microsoft.com/office/powerpoint/2010/main" val="29662816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75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this graph we see the comparison of selected countries over time: the </a:t>
            </a:r>
            <a:r>
              <a:rPr lang="en-US" dirty="0" err="1" smtClean="0"/>
              <a:t>Gapminder</a:t>
            </a:r>
            <a:r>
              <a:rPr lang="en-US" dirty="0" smtClean="0"/>
              <a:t> software is</a:t>
            </a:r>
            <a:r>
              <a:rPr lang="en-US" baseline="0" dirty="0" smtClean="0"/>
              <a:t> used here to follow the dynamic trajectories of the development of GDP of NL, China and Congo, starting around 1800, compared to life expectancy. Note how the life expectancy in the early 19</a:t>
            </a:r>
            <a:r>
              <a:rPr lang="en-US" baseline="30000" dirty="0" smtClean="0"/>
              <a:t>th</a:t>
            </a:r>
            <a:r>
              <a:rPr lang="en-US" baseline="0" dirty="0" smtClean="0"/>
              <a:t> century does not differ so much, although NL (orange) has a higher GDP per capita. The pattern of China (red) is nevertheless roughly similar to the Dutch development, but Congo (blue) never reaches a higher life expectancy than around 45 years, and its position is clearly deteriorating in the last two decades…</a:t>
            </a:r>
          </a:p>
          <a:p>
            <a:pPr eaLnBrk="1" hangingPunct="1">
              <a:spcBef>
                <a:spcPct val="0"/>
              </a:spcBef>
            </a:pPr>
            <a:r>
              <a:rPr lang="en-US" baseline="0" dirty="0" smtClean="0"/>
              <a:t>These are just a few examples of the types of potential analyses that will be supported by the development of CLARIAH.</a:t>
            </a:r>
            <a:endParaRPr lang="en-US" dirty="0" smtClean="0"/>
          </a:p>
        </p:txBody>
      </p:sp>
      <p:sp>
        <p:nvSpPr>
          <p:cNvPr id="5017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C73A8-0784-48E6-AC50-60BE92D715F7}" type="slidenum">
              <a:rPr lang="nl-NL"/>
              <a:pPr fontAlgn="base">
                <a:spcBef>
                  <a:spcPct val="0"/>
                </a:spcBef>
                <a:spcAft>
                  <a:spcPct val="0"/>
                </a:spcAft>
                <a:defRPr/>
              </a:pPr>
              <a:t>62</a:t>
            </a:fld>
            <a:endParaRPr lang="nl-N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Automatische</a:t>
            </a:r>
            <a:r>
              <a:rPr lang="en-US" dirty="0" smtClean="0"/>
              <a:t> </a:t>
            </a:r>
            <a:r>
              <a:rPr lang="en-US" dirty="0" err="1" smtClean="0"/>
              <a:t>interruptie</a:t>
            </a:r>
            <a:r>
              <a:rPr lang="en-US" dirty="0" smtClean="0"/>
              <a:t> </a:t>
            </a:r>
            <a:r>
              <a:rPr lang="en-US" dirty="0" err="1" smtClean="0"/>
              <a:t>analyse</a:t>
            </a:r>
            <a:r>
              <a:rPr lang="en-US" dirty="0" smtClean="0"/>
              <a:t>: </a:t>
            </a:r>
            <a:r>
              <a:rPr lang="en-US" dirty="0" err="1" smtClean="0"/>
              <a:t>welke</a:t>
            </a:r>
            <a:r>
              <a:rPr lang="en-US" dirty="0" smtClean="0"/>
              <a:t> </a:t>
            </a:r>
            <a:r>
              <a:rPr lang="en-US" dirty="0" err="1" smtClean="0"/>
              <a:t>partij</a:t>
            </a:r>
            <a:r>
              <a:rPr lang="en-US" dirty="0" smtClean="0"/>
              <a:t> </a:t>
            </a:r>
            <a:r>
              <a:rPr lang="en-US" dirty="0" err="1" smtClean="0"/>
              <a:t>interrupeerde</a:t>
            </a:r>
            <a:r>
              <a:rPr lang="en-US" dirty="0" smtClean="0"/>
              <a:t> </a:t>
            </a:r>
            <a:r>
              <a:rPr lang="en-US" dirty="0" err="1" smtClean="0"/>
              <a:t>welke</a:t>
            </a:r>
            <a:r>
              <a:rPr lang="en-US" dirty="0" smtClean="0"/>
              <a:t> </a:t>
            </a:r>
            <a:r>
              <a:rPr lang="en-US" dirty="0" err="1" smtClean="0"/>
              <a:t>partij</a:t>
            </a:r>
            <a:r>
              <a:rPr lang="en-US" dirty="0" smtClean="0"/>
              <a:t> hoe </a:t>
            </a:r>
            <a:r>
              <a:rPr lang="en-US" dirty="0" err="1" smtClean="0"/>
              <a:t>vaak</a:t>
            </a:r>
            <a:r>
              <a:rPr lang="en-US" dirty="0" smtClean="0"/>
              <a:t> (Maarten Marx, </a:t>
            </a:r>
            <a:r>
              <a:rPr lang="en-US" dirty="0" err="1" smtClean="0"/>
              <a:t>UvA</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B505F575-FC29-1042-B739-38143C73CC98}" type="slidenum">
              <a:rPr lang="nl-NL" smtClean="0"/>
              <a:pPr>
                <a:defRPr/>
              </a:pPr>
              <a:t>64</a:t>
            </a:fld>
            <a:endParaRPr lang="nl-NL"/>
          </a:p>
        </p:txBody>
      </p:sp>
    </p:spTree>
    <p:extLst>
      <p:ext uri="{BB962C8B-B14F-4D97-AF65-F5344CB8AC3E}">
        <p14:creationId xmlns:p14="http://schemas.microsoft.com/office/powerpoint/2010/main" val="310962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Automatisch</a:t>
            </a:r>
            <a:r>
              <a:rPr lang="en-US" dirty="0" smtClean="0"/>
              <a:t> </a:t>
            </a:r>
            <a:r>
              <a:rPr lang="en-US" dirty="0" err="1" smtClean="0"/>
              <a:t>annoteren</a:t>
            </a:r>
            <a:r>
              <a:rPr lang="en-US" dirty="0" smtClean="0"/>
              <a:t> van Named Entities in de </a:t>
            </a:r>
            <a:r>
              <a:rPr lang="en-US" dirty="0" err="1" smtClean="0"/>
              <a:t>handelingen</a:t>
            </a:r>
            <a:r>
              <a:rPr lang="en-US" dirty="0" smtClean="0"/>
              <a:t> van de </a:t>
            </a:r>
            <a:r>
              <a:rPr lang="en-US" dirty="0" err="1" smtClean="0"/>
              <a:t>Tweede</a:t>
            </a:r>
            <a:r>
              <a:rPr lang="en-US" dirty="0" smtClean="0"/>
              <a:t> </a:t>
            </a:r>
            <a:r>
              <a:rPr lang="en-US" dirty="0" err="1" smtClean="0"/>
              <a:t>Kamer</a:t>
            </a:r>
            <a:endParaRPr lang="en-US" dirty="0"/>
          </a:p>
        </p:txBody>
      </p:sp>
      <p:sp>
        <p:nvSpPr>
          <p:cNvPr id="4" name="Slide Number Placeholder 3"/>
          <p:cNvSpPr>
            <a:spLocks noGrp="1"/>
          </p:cNvSpPr>
          <p:nvPr>
            <p:ph type="sldNum" sz="quarter" idx="10"/>
          </p:nvPr>
        </p:nvSpPr>
        <p:spPr/>
        <p:txBody>
          <a:bodyPr/>
          <a:lstStyle/>
          <a:p>
            <a:pPr>
              <a:defRPr/>
            </a:pPr>
            <a:fld id="{B505F575-FC29-1042-B739-38143C73CC98}" type="slidenum">
              <a:rPr lang="nl-NL" smtClean="0"/>
              <a:pPr>
                <a:defRPr/>
              </a:pPr>
              <a:t>65</a:t>
            </a:fld>
            <a:endParaRPr lang="nl-NL"/>
          </a:p>
        </p:txBody>
      </p:sp>
    </p:spTree>
    <p:extLst>
      <p:ext uri="{BB962C8B-B14F-4D97-AF65-F5344CB8AC3E}">
        <p14:creationId xmlns:p14="http://schemas.microsoft.com/office/powerpoint/2010/main" val="348353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6</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7</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8</a:t>
            </a:fld>
            <a:endParaRPr lang="nl-NL"/>
          </a:p>
        </p:txBody>
      </p:sp>
    </p:spTree>
    <p:extLst>
      <p:ext uri="{BB962C8B-B14F-4D97-AF65-F5344CB8AC3E}">
        <p14:creationId xmlns:p14="http://schemas.microsoft.com/office/powerpoint/2010/main" val="254160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B505F575-FC29-1042-B739-38143C73CC98}" type="slidenum">
              <a:rPr lang="nl-NL" smtClean="0"/>
              <a:pPr>
                <a:defRPr/>
              </a:pPr>
              <a:t>9</a:t>
            </a:fld>
            <a:endParaRPr lang="nl-NL"/>
          </a:p>
        </p:txBody>
      </p:sp>
    </p:spTree>
    <p:extLst>
      <p:ext uri="{BB962C8B-B14F-4D97-AF65-F5344CB8AC3E}">
        <p14:creationId xmlns:p14="http://schemas.microsoft.com/office/powerpoint/2010/main" val="254160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553200" cy="928907"/>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68400"/>
            <a:ext cx="8229600" cy="4957763"/>
          </a:xfrm>
        </p:spPr>
        <p:txBody>
          <a:bodyPr/>
          <a:lstStyle>
            <a:lvl1pPr>
              <a:defRPr sz="24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30038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0" y="0"/>
            <a:ext cx="2400299" cy="876300"/>
          </a:xfrm>
          <a:prstGeom prst="rect">
            <a:avLst/>
          </a:prstGeom>
          <a:solidFill>
            <a:srgbClr val="FFFFFF"/>
          </a:solidFill>
        </p:spPr>
        <p:txBody>
          <a:bodyPr wrap="square" rtlCol="0">
            <a:spAutoFit/>
          </a:bodyPr>
          <a:lstStyle/>
          <a:p>
            <a:endParaRPr lang="en-US" dirty="0"/>
          </a:p>
        </p:txBody>
      </p:sp>
      <p:pic>
        <p:nvPicPr>
          <p:cNvPr id="3"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rot="16200000">
            <a:off x="-1896221" y="2918196"/>
            <a:ext cx="5823329" cy="20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userDrawn="1"/>
        </p:nvSpPr>
        <p:spPr bwMode="auto">
          <a:xfrm>
            <a:off x="1" y="0"/>
            <a:ext cx="9144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dirty="0"/>
          </a:p>
          <a:p>
            <a:r>
              <a:rPr lang="en-US" sz="2000" dirty="0" smtClean="0">
                <a:solidFill>
                  <a:srgbClr val="F79646"/>
                </a:solidFill>
                <a:latin typeface="Verdana" charset="0"/>
                <a:cs typeface="Verdana" charset="0"/>
              </a:rPr>
              <a:t>C</a:t>
            </a:r>
            <a:r>
              <a:rPr lang="en-US" sz="2000" dirty="0" smtClean="0">
                <a:solidFill>
                  <a:srgbClr val="203EB2"/>
                </a:solidFill>
                <a:latin typeface="Verdana" charset="0"/>
                <a:cs typeface="Verdana" charset="0"/>
              </a:rPr>
              <a:t>ommon </a:t>
            </a:r>
            <a:r>
              <a:rPr lang="en-US" sz="2000" dirty="0" smtClean="0">
                <a:solidFill>
                  <a:srgbClr val="F79646"/>
                </a:solidFill>
                <a:latin typeface="Verdana" charset="0"/>
                <a:cs typeface="Verdana" charset="0"/>
              </a:rPr>
              <a:t>La</a:t>
            </a:r>
            <a:r>
              <a:rPr lang="en-US" sz="2000" dirty="0" smtClean="0">
                <a:solidFill>
                  <a:srgbClr val="203EB2"/>
                </a:solidFill>
                <a:latin typeface="Verdana" charset="0"/>
                <a:cs typeface="Verdana" charset="0"/>
              </a:rPr>
              <a:t>b </a:t>
            </a:r>
            <a:r>
              <a:rPr lang="en-US" sz="2000" dirty="0" smtClean="0">
                <a:solidFill>
                  <a:srgbClr val="F79646"/>
                </a:solidFill>
                <a:latin typeface="Verdana" charset="0"/>
                <a:cs typeface="Verdana" charset="0"/>
              </a:rPr>
              <a:t>R</a:t>
            </a:r>
            <a:r>
              <a:rPr lang="en-US" sz="2000" dirty="0" smtClean="0">
                <a:solidFill>
                  <a:srgbClr val="203EB2"/>
                </a:solidFill>
                <a:latin typeface="Verdana" charset="0"/>
                <a:cs typeface="Verdana" charset="0"/>
              </a:rPr>
              <a:t>esearch </a:t>
            </a:r>
            <a:r>
              <a:rPr lang="en-US" sz="2000" dirty="0" smtClean="0">
                <a:solidFill>
                  <a:srgbClr val="F79646"/>
                </a:solidFill>
                <a:latin typeface="Verdana" charset="0"/>
                <a:cs typeface="Verdana" charset="0"/>
              </a:rPr>
              <a:t>I</a:t>
            </a:r>
            <a:r>
              <a:rPr lang="en-US" sz="2000" dirty="0" smtClean="0">
                <a:solidFill>
                  <a:srgbClr val="203EB2"/>
                </a:solidFill>
                <a:latin typeface="Verdana" charset="0"/>
                <a:cs typeface="Verdana" charset="0"/>
              </a:rPr>
              <a:t>nfrastructure for the </a:t>
            </a:r>
            <a:r>
              <a:rPr lang="en-US" sz="2000" dirty="0" smtClean="0">
                <a:solidFill>
                  <a:srgbClr val="F79646"/>
                </a:solidFill>
                <a:latin typeface="Verdana" charset="0"/>
                <a:cs typeface="Verdana" charset="0"/>
              </a:rPr>
              <a:t>A</a:t>
            </a:r>
            <a:r>
              <a:rPr lang="en-US" sz="2000" dirty="0" smtClean="0">
                <a:solidFill>
                  <a:srgbClr val="203EB2"/>
                </a:solidFill>
                <a:latin typeface="Verdana" charset="0"/>
                <a:cs typeface="Verdana" charset="0"/>
              </a:rPr>
              <a:t>rts and </a:t>
            </a:r>
            <a:r>
              <a:rPr lang="en-US" sz="2000" dirty="0" smtClean="0">
                <a:solidFill>
                  <a:srgbClr val="F79646"/>
                </a:solidFill>
                <a:latin typeface="Verdana" charset="0"/>
                <a:cs typeface="Verdana" charset="0"/>
              </a:rPr>
              <a:t>H</a:t>
            </a:r>
            <a:r>
              <a:rPr lang="en-US" sz="2000" dirty="0" smtClean="0">
                <a:solidFill>
                  <a:srgbClr val="203EB2"/>
                </a:solidFill>
                <a:latin typeface="Verdana" charset="0"/>
                <a:cs typeface="Verdana" charset="0"/>
              </a:rPr>
              <a:t>umanities</a:t>
            </a:r>
          </a:p>
          <a:p>
            <a:endParaRPr lang="en-US" sz="2000" dirty="0">
              <a:solidFill>
                <a:srgbClr val="FF0000"/>
              </a:solidFill>
              <a:latin typeface="Verdana" charset="0"/>
              <a:cs typeface="Verdana" charset="0"/>
            </a:endParaRPr>
          </a:p>
        </p:txBody>
      </p:sp>
      <p:sp>
        <p:nvSpPr>
          <p:cNvPr id="8" name="Titel 1"/>
          <p:cNvSpPr>
            <a:spLocks noGrp="1"/>
          </p:cNvSpPr>
          <p:nvPr>
            <p:ph type="ctrTitle" hasCustomPrompt="1"/>
          </p:nvPr>
        </p:nvSpPr>
        <p:spPr>
          <a:xfrm>
            <a:off x="1981200" y="984885"/>
            <a:ext cx="6781800" cy="3714115"/>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lvl1pPr>
              <a:defRPr sz="4400" b="1" cap="none" spc="0">
                <a:ln w="50800"/>
                <a:solidFill>
                  <a:schemeClr val="tx2"/>
                </a:solidFill>
                <a:effectLst/>
              </a:defRPr>
            </a:lvl1pPr>
          </a:lstStyle>
          <a:p>
            <a:r>
              <a:rPr lang="en-US" sz="4889" dirty="0" smtClean="0">
                <a:latin typeface="Verdana" charset="0"/>
                <a:ea typeface="Verdana" charset="0"/>
                <a:cs typeface="Verdana" charset="0"/>
              </a:rPr>
              <a:t>Title presentation</a:t>
            </a:r>
            <a:r>
              <a:rPr lang="en-US" sz="4800" dirty="0" smtClean="0">
                <a:latin typeface="Verdana" charset="0"/>
                <a:ea typeface="Verdana" charset="0"/>
                <a:cs typeface="Verdana" charset="0"/>
              </a:rPr>
              <a:t/>
            </a:r>
            <a:br>
              <a:rPr lang="en-US" sz="4800" dirty="0" smtClean="0">
                <a:latin typeface="Verdana" charset="0"/>
                <a:ea typeface="Verdana" charset="0"/>
                <a:cs typeface="Verdana" charset="0"/>
              </a:rPr>
            </a:br>
            <a:r>
              <a:rPr lang="en-US" sz="2667" dirty="0" smtClean="0">
                <a:latin typeface="Verdana" charset="0"/>
                <a:ea typeface="Verdana" charset="0"/>
                <a:cs typeface="Verdana" charset="0"/>
              </a:rPr>
              <a:t>subtitle (if applicable)</a:t>
            </a:r>
            <a:br>
              <a:rPr lang="en-US" sz="2667" dirty="0" smtClean="0">
                <a:latin typeface="Verdana" charset="0"/>
                <a:ea typeface="Verdana" charset="0"/>
                <a:cs typeface="Verdana" charset="0"/>
              </a:rPr>
            </a:br>
            <a:r>
              <a:rPr lang="en-US" sz="2667" dirty="0" smtClean="0">
                <a:latin typeface="Verdana" charset="0"/>
                <a:ea typeface="Verdana" charset="0"/>
                <a:cs typeface="Verdana" charset="0"/>
              </a:rPr>
              <a:t/>
            </a:r>
            <a:br>
              <a:rPr lang="en-US" sz="2667" dirty="0" smtClean="0">
                <a:latin typeface="Verdana" charset="0"/>
                <a:ea typeface="Verdana" charset="0"/>
                <a:cs typeface="Verdana" charset="0"/>
              </a:rPr>
            </a:br>
            <a:r>
              <a:rPr lang="en-US" sz="2667" dirty="0" smtClean="0">
                <a:latin typeface="Verdana" charset="0"/>
                <a:ea typeface="Verdana" charset="0"/>
                <a:cs typeface="Verdana" charset="0"/>
              </a:rPr>
              <a:t/>
            </a:r>
            <a:br>
              <a:rPr lang="en-US" sz="2667" dirty="0" smtClean="0">
                <a:latin typeface="Verdana" charset="0"/>
                <a:ea typeface="Verdana" charset="0"/>
                <a:cs typeface="Verdana" charset="0"/>
              </a:rPr>
            </a:br>
            <a:r>
              <a:rPr lang="en-US" sz="2667" dirty="0" smtClean="0">
                <a:latin typeface="Verdana" charset="0"/>
                <a:ea typeface="Verdana" charset="0"/>
                <a:cs typeface="Verdana" charset="0"/>
              </a:rPr>
              <a:t>Name presenter</a:t>
            </a:r>
            <a:br>
              <a:rPr lang="en-US" sz="2667" dirty="0" smtClean="0">
                <a:latin typeface="Verdana" charset="0"/>
                <a:ea typeface="Verdana" charset="0"/>
                <a:cs typeface="Verdana" charset="0"/>
              </a:rPr>
            </a:br>
            <a:r>
              <a:rPr lang="en-US" sz="2667" dirty="0" smtClean="0">
                <a:latin typeface="Verdana" charset="0"/>
                <a:ea typeface="Verdana" charset="0"/>
                <a:cs typeface="Verdana" charset="0"/>
              </a:rPr>
              <a:t>Position</a:t>
            </a:r>
            <a:br>
              <a:rPr lang="en-US" sz="2667" dirty="0" smtClean="0">
                <a:latin typeface="Verdana" charset="0"/>
                <a:ea typeface="Verdana" charset="0"/>
                <a:cs typeface="Verdana" charset="0"/>
              </a:rPr>
            </a:br>
            <a:r>
              <a:rPr lang="en-US" sz="2667" dirty="0" smtClean="0">
                <a:latin typeface="Verdana" charset="0"/>
                <a:ea typeface="Verdana" charset="0"/>
                <a:cs typeface="Verdana" charset="0"/>
              </a:rPr>
              <a:t/>
            </a:r>
            <a:br>
              <a:rPr lang="en-US" sz="2667" dirty="0" smtClean="0">
                <a:latin typeface="Verdana" charset="0"/>
                <a:ea typeface="Verdana" charset="0"/>
                <a:cs typeface="Verdana" charset="0"/>
              </a:rPr>
            </a:br>
            <a:r>
              <a:rPr lang="en-US" sz="2667" dirty="0" smtClean="0">
                <a:latin typeface="Verdana" charset="0"/>
                <a:ea typeface="Verdana" charset="0"/>
                <a:cs typeface="Verdana" charset="0"/>
              </a:rPr>
              <a:t>Date</a:t>
            </a:r>
            <a:endParaRPr lang="nl-NL" dirty="0" smtClean="0"/>
          </a:p>
        </p:txBody>
      </p:sp>
    </p:spTree>
    <p:extLst>
      <p:ext uri="{BB962C8B-B14F-4D97-AF65-F5344CB8AC3E}">
        <p14:creationId xmlns:p14="http://schemas.microsoft.com/office/powerpoint/2010/main" val="14389853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atst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906383"/>
            <a:ext cx="8229600" cy="928907"/>
          </a:xfrm>
        </p:spPr>
        <p:txBody>
          <a:bodyPr>
            <a:noAutofit/>
          </a:bodyPr>
          <a:lstStyle>
            <a:lvl1pPr algn="ctr">
              <a:defRPr sz="4000"/>
            </a:lvl1pPr>
          </a:lstStyle>
          <a:p>
            <a:r>
              <a:rPr lang="en-US" smtClean="0"/>
              <a:t>Click to edit Master title style</a:t>
            </a:r>
            <a:endParaRPr lang="en-US" dirty="0"/>
          </a:p>
        </p:txBody>
      </p:sp>
      <p:sp>
        <p:nvSpPr>
          <p:cNvPr id="3" name="Content Placeholder 2"/>
          <p:cNvSpPr>
            <a:spLocks noGrp="1"/>
          </p:cNvSpPr>
          <p:nvPr>
            <p:ph idx="1"/>
          </p:nvPr>
        </p:nvSpPr>
        <p:spPr>
          <a:xfrm>
            <a:off x="236483" y="3673365"/>
            <a:ext cx="8702565" cy="2452797"/>
          </a:xfrm>
        </p:spPr>
        <p:txBody>
          <a:bodyPr>
            <a:noAutofit/>
          </a:bodyPr>
          <a:lstStyle>
            <a:lvl1pPr marL="0" indent="0" algn="ctr">
              <a:buFontTx/>
              <a:buNone/>
              <a:defRPr sz="2400"/>
            </a:lvl1pPr>
            <a:lvl2pPr marL="457200" indent="0" algn="ctr">
              <a:buFontTx/>
              <a:buNone/>
              <a:defRPr sz="1800"/>
            </a:lvl2pPr>
            <a:lvl3pPr algn="ctr">
              <a:defRPr sz="1800"/>
            </a:lvl3pPr>
            <a:lvl4pPr algn="ctr">
              <a:defRPr sz="1800"/>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90259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98983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17474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72544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9146336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246188" y="2192338"/>
            <a:ext cx="7262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Verdana" charset="0"/>
                <a:cs typeface="Verdana" charset="0"/>
              </a:rPr>
              <a:t>Only use this slide to present a screenshot of an application. As no style is applied, the screenshot can take up the whole slide. For all other information please use the slide with preset style!</a:t>
            </a:r>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10D6838-065E-BB41-BB13-0C8BC9739EA1}" type="slidenum">
              <a:rPr lang="en-US"/>
              <a:pPr>
                <a:defRPr/>
              </a:pPr>
              <a:t>‹#›</a:t>
            </a:fld>
            <a:endParaRPr lang="en-US"/>
          </a:p>
        </p:txBody>
      </p:sp>
    </p:spTree>
    <p:extLst>
      <p:ext uri="{BB962C8B-B14F-4D97-AF65-F5344CB8AC3E}">
        <p14:creationId xmlns:p14="http://schemas.microsoft.com/office/powerpoint/2010/main" val="2674005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7554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40000"/>
              </a:schemeClr>
            </a:gs>
            <a:gs pos="82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3" name="Picture 6"/>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bwMode="auto">
          <a:xfrm>
            <a:off x="-12700" y="-857"/>
            <a:ext cx="2133599" cy="86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2108198" y="7938"/>
            <a:ext cx="6578602" cy="8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346201"/>
            <a:ext cx="82296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userDrawn="1"/>
        </p:nvSpPr>
        <p:spPr>
          <a:xfrm>
            <a:off x="3672840" y="6371591"/>
            <a:ext cx="1219200" cy="369332"/>
          </a:xfrm>
          <a:prstGeom prst="rect">
            <a:avLst/>
          </a:prstGeom>
          <a:noFill/>
        </p:spPr>
        <p:txBody>
          <a:bodyPr wrap="square" rtlCol="0">
            <a:spAutoFit/>
          </a:bodyPr>
          <a:lstStyle/>
          <a:p>
            <a:pPr algn="ctr"/>
            <a:fld id="{61F75AB6-C590-4F4C-A46F-CDB904AF2BCC}" type="slidenum">
              <a:rPr lang="nl-NL" smtClean="0"/>
              <a:t>‹#›</a:t>
            </a:fld>
            <a:r>
              <a:rPr lang="nl-NL" dirty="0" smtClean="0"/>
              <a:t> </a:t>
            </a:r>
            <a:endParaRPr lang="nl-NL"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65" r:id="rId4"/>
    <p:sldLayoutId id="2147483666" r:id="rId5"/>
    <p:sldLayoutId id="2147483667" r:id="rId6"/>
    <p:sldLayoutId id="2147483668" r:id="rId7"/>
    <p:sldLayoutId id="2147483676" r:id="rId8"/>
    <p:sldLayoutId id="2147483677" r:id="rId9"/>
  </p:sldLayoutIdLst>
  <p:transition>
    <p:fade/>
  </p:transition>
  <p:timing>
    <p:tnLst>
      <p:par>
        <p:cTn id="1" dur="indefinite" restart="never" nodeType="tmRoot"/>
      </p:par>
    </p:tnLst>
  </p:timing>
  <p:hf hdr="0" ftr="0" dt="0"/>
  <p:txStyles>
    <p:titleStyle>
      <a:lvl1pPr algn="ctr" defTabSz="457200" rtl="0" eaLnBrk="1" fontAlgn="base" hangingPunct="1">
        <a:spcBef>
          <a:spcPct val="0"/>
        </a:spcBef>
        <a:spcAft>
          <a:spcPct val="0"/>
        </a:spcAft>
        <a:defRPr sz="3200" b="0" kern="1200" cap="all" spc="0">
          <a:ln w="9000" cmpd="sng">
            <a:solidFill>
              <a:schemeClr val="accent4">
                <a:shade val="50000"/>
                <a:satMod val="120000"/>
              </a:schemeClr>
            </a:solidFill>
            <a:prstDash val="solid"/>
          </a:ln>
          <a:solidFill>
            <a:srgbClr val="1F497D"/>
          </a:solidFill>
          <a:effectLst/>
          <a:latin typeface="+mn-lt"/>
          <a:ea typeface="ＭＳ Ｐゴシック" charset="0"/>
          <a:cs typeface="Verdana"/>
        </a:defRPr>
      </a:lvl1pPr>
      <a:lvl2pPr algn="l" defTabSz="457200" rtl="0" eaLnBrk="1" fontAlgn="base" hangingPunct="1">
        <a:spcBef>
          <a:spcPct val="0"/>
        </a:spcBef>
        <a:spcAft>
          <a:spcPct val="0"/>
        </a:spcAft>
        <a:defRPr sz="4000">
          <a:solidFill>
            <a:schemeClr val="tx1"/>
          </a:solidFill>
          <a:latin typeface="Verdana" charset="0"/>
          <a:ea typeface="ＭＳ Ｐゴシック" charset="0"/>
        </a:defRPr>
      </a:lvl2pPr>
      <a:lvl3pPr algn="l" defTabSz="457200" rtl="0" eaLnBrk="1" fontAlgn="base" hangingPunct="1">
        <a:spcBef>
          <a:spcPct val="0"/>
        </a:spcBef>
        <a:spcAft>
          <a:spcPct val="0"/>
        </a:spcAft>
        <a:defRPr sz="4000">
          <a:solidFill>
            <a:schemeClr val="tx1"/>
          </a:solidFill>
          <a:latin typeface="Verdana" charset="0"/>
          <a:ea typeface="ＭＳ Ｐゴシック" charset="0"/>
        </a:defRPr>
      </a:lvl3pPr>
      <a:lvl4pPr algn="l" defTabSz="457200" rtl="0" eaLnBrk="1" fontAlgn="base" hangingPunct="1">
        <a:spcBef>
          <a:spcPct val="0"/>
        </a:spcBef>
        <a:spcAft>
          <a:spcPct val="0"/>
        </a:spcAft>
        <a:defRPr sz="4000">
          <a:solidFill>
            <a:schemeClr val="tx1"/>
          </a:solidFill>
          <a:latin typeface="Verdana" charset="0"/>
          <a:ea typeface="ＭＳ Ｐゴシック" charset="0"/>
        </a:defRPr>
      </a:lvl4pPr>
      <a:lvl5pPr algn="l" defTabSz="457200" rtl="0" eaLnBrk="1" fontAlgn="base" hangingPunct="1">
        <a:spcBef>
          <a:spcPct val="0"/>
        </a:spcBef>
        <a:spcAft>
          <a:spcPct val="0"/>
        </a:spcAft>
        <a:defRPr sz="4000">
          <a:solidFill>
            <a:schemeClr val="tx1"/>
          </a:solidFill>
          <a:latin typeface="Verdana" charset="0"/>
          <a:ea typeface="ＭＳ Ｐゴシック" charset="0"/>
        </a:defRPr>
      </a:lvl5pPr>
      <a:lvl6pPr marL="457200" algn="l" defTabSz="457200" rtl="0" eaLnBrk="1" fontAlgn="base" hangingPunct="1">
        <a:spcBef>
          <a:spcPct val="0"/>
        </a:spcBef>
        <a:spcAft>
          <a:spcPct val="0"/>
        </a:spcAft>
        <a:defRPr sz="4000">
          <a:solidFill>
            <a:schemeClr val="tx1"/>
          </a:solidFill>
          <a:latin typeface="Verdana"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Verdana"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Verdana"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Verdan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Verdana"/>
        </a:defRPr>
      </a:lvl1pPr>
      <a:lvl2pPr marL="742950" indent="-28575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Verdana"/>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Verdana"/>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Verdana"/>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clarin.eu/"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larin.e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ec.europa.eu/research/infrastructures/index_en.cfm?pg=eri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dariah.e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portal.clarin.nl/clarin-centre-lis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portal.clarin.nl/clarin-resource-list-fs" TargetMode="External"/><Relationship Id="rId4" Type="http://schemas.openxmlformats.org/officeDocument/2006/relationships/hyperlink" Target="http://portal.clarin.nl/clarin-data-list-f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portal.clarin.nl/clarin-resource-list-f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www.clarin.nl/node/403" TargetMode="External"/><Relationship Id="rId4" Type="http://schemas.openxmlformats.org/officeDocument/2006/relationships/hyperlink" Target="http://portal.clarin.nl/node/CLARIN%20Educational%20Packages"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slide" Target="slide58.xml"/><Relationship Id="rId4" Type="http://schemas.openxmlformats.org/officeDocument/2006/relationships/slide" Target="slide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nederlab.nl/" TargetMode="External"/><Relationship Id="rId7" Type="http://schemas.openxmlformats.org/officeDocument/2006/relationships/hyperlink" Target="http://www.euscreen.e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www.nwo.nl/en/research-and-results/programmes/Continuous+Access+To+Cultural+Heritage+(CATCH)" TargetMode="External"/><Relationship Id="rId5" Type="http://schemas.openxmlformats.org/officeDocument/2006/relationships/hyperlink" Target="http://www.iisg.nl/hsn/" TargetMode="External"/><Relationship Id="rId4" Type="http://schemas.openxmlformats.org/officeDocument/2006/relationships/hyperlink" Target="https://www.clio-infra.e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nederlab.n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ww.nederlab.nl/onderzoeksportaa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lio-infra.eu/"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hyperlink" Target="https://www.clio-infra.eu/" TargetMode="External"/><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slide" Target="slide62.xml"/><Relationship Id="rId5" Type="http://schemas.openxmlformats.org/officeDocument/2006/relationships/slide" Target="slide61.xml"/><Relationship Id="rId4" Type="http://schemas.openxmlformats.org/officeDocument/2006/relationships/slide" Target="slide60.xml"/></Relationships>
</file>

<file path=ppt/slides/_rels/slide33.xml.rels><?xml version="1.0" encoding="UTF-8" standalone="yes"?>
<Relationships xmlns="http://schemas.openxmlformats.org/package/2006/relationships"><Relationship Id="rId3" Type="http://schemas.openxmlformats.org/officeDocument/2006/relationships/hyperlink" Target="http://www.iisg.nl/hsn/"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www.euscreen.eu/"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nwo.nl/en/research-and-results/programmes/Continuous+Access+To+Cultural+Heritage+(CATCH)"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www.catchplus.nl/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lariah.nl/"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www.clariah.nl/en/dodh/about" TargetMode="External"/><Relationship Id="rId4" Type="http://schemas.openxmlformats.org/officeDocument/2006/relationships/hyperlink" Target="http://www.clariah.nl/video"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trove.frontwise.com/prototype/"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zoeken.verteldverleden.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www.clariah.nl/en/clio-dap/summar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nederlab.nl/wp/"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laborconflicts.socialhistory.org/"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www.athena-research.org/" TargetMode="External"/><Relationship Id="rId4" Type="http://schemas.openxmlformats.org/officeDocument/2006/relationships/hyperlink" Target="http://www.clariah.nl/hlz/samenvattin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ilps.science.uva.nl/biblio/aggregated-search-interface-preferences-multi-session-search-tasks"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trove.frontwise.com/prototype/" TargetMode="External"/><Relationship Id="rId4" Type="http://schemas.openxmlformats.org/officeDocument/2006/relationships/hyperlink" Target="https://dev.clarin.nl/node/4178"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dive.beeldengeluid.nl/"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hyperlink" Target="http://zoeken.verteldverleden.or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delpher.n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ww.clariah.nl"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slide" Target="slide25.xml"/></Relationships>
</file>

<file path=ppt/slides/_rels/slide5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slide" Target="slide25.xml"/></Relationships>
</file>

<file path=ppt/slides/_rels/slide5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slide" Target="slide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slide" Target="slide3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slide" Target="slide32.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slide" Target="slide3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ibm.com/smarterplanet/us/en/ibmwatso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el 1"/>
          <p:cNvSpPr>
            <a:spLocks noGrp="1"/>
          </p:cNvSpPr>
          <p:nvPr>
            <p:ph type="ctrTitle"/>
          </p:nvPr>
        </p:nvSpPr>
        <p:spPr>
          <a:xfrm>
            <a:off x="3162300" y="1819275"/>
            <a:ext cx="5600700" cy="3667125"/>
          </a:xfrm>
          <a:ln>
            <a:noFill/>
          </a:ln>
        </p:spPr>
        <p:txBody>
          <a:bodyPr rtlCol="0">
            <a:normAutofit/>
          </a:bodyPr>
          <a:lstStyle/>
          <a:p>
            <a:pPr fontAlgn="auto">
              <a:spcAft>
                <a:spcPts val="0"/>
              </a:spcAft>
              <a:defRPr/>
            </a:pPr>
            <a:r>
              <a:rPr lang="en-GB" sz="4889" noProof="0" dirty="0" smtClean="0">
                <a:effectLst>
                  <a:outerShdw blurRad="38100" dist="38100" dir="2700000" algn="tl">
                    <a:srgbClr val="000000">
                      <a:alpha val="43137"/>
                    </a:srgbClr>
                  </a:outerShdw>
                </a:effectLst>
                <a:latin typeface="+mj-lt"/>
                <a:ea typeface="Verdana" charset="0"/>
                <a:cs typeface="Verdana" charset="0"/>
              </a:rPr>
              <a:t>CLARIAH</a:t>
            </a:r>
            <a:br>
              <a:rPr lang="en-GB" sz="4889" noProof="0" dirty="0" smtClean="0">
                <a:effectLst>
                  <a:outerShdw blurRad="38100" dist="38100" dir="2700000" algn="tl">
                    <a:srgbClr val="000000">
                      <a:alpha val="43137"/>
                    </a:srgbClr>
                  </a:outerShdw>
                </a:effectLst>
                <a:latin typeface="+mj-lt"/>
                <a:ea typeface="Verdana" charset="0"/>
                <a:cs typeface="Verdana" charset="0"/>
              </a:rPr>
            </a:br>
            <a:r>
              <a:rPr lang="en-US" sz="2000" dirty="0" smtClean="0"/>
              <a:t>A </a:t>
            </a:r>
            <a:r>
              <a:rPr lang="en-US" sz="2000" dirty="0"/>
              <a:t>Research Infrastructure for the Humanities in the Netherlands </a:t>
            </a:r>
            <a:r>
              <a:rPr lang="en-US" sz="2000" dirty="0" smtClean="0"/>
              <a:t/>
            </a:r>
            <a:br>
              <a:rPr lang="en-US" sz="2000" dirty="0" smtClean="0"/>
            </a:br>
            <a:r>
              <a:rPr lang="en-US" sz="2000" dirty="0" smtClean="0"/>
              <a:t/>
            </a:r>
            <a:br>
              <a:rPr lang="en-US" sz="2000" dirty="0" smtClean="0"/>
            </a:br>
            <a:r>
              <a:rPr lang="en-US" sz="2000" dirty="0" smtClean="0"/>
              <a:t>Jan Odijk</a:t>
            </a:r>
            <a:br>
              <a:rPr lang="en-US" sz="2000" dirty="0" smtClean="0"/>
            </a:br>
            <a:r>
              <a:rPr lang="en-US" sz="2000" dirty="0" smtClean="0"/>
              <a:t>Vienna, 2015-04-09</a:t>
            </a:r>
            <a:endParaRPr lang="en-GB" sz="2000" noProof="0" dirty="0" smtClean="0">
              <a:effectLst>
                <a:outerShdw blurRad="38100" dist="38100" dir="2700000" algn="tl">
                  <a:srgbClr val="000000">
                    <a:alpha val="43137"/>
                  </a:srgbClr>
                </a:outerShdw>
              </a:effectLst>
              <a:latin typeface="+mj-lt"/>
              <a:ea typeface="Verdana" charset="0"/>
              <a:cs typeface="Verdana"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noProof="0" smtClean="0">
                <a:latin typeface="Verdana" charset="0"/>
              </a:rPr>
              <a:t>Industrial Interest</a:t>
            </a:r>
            <a:endParaRPr lang="en-GB" noProof="0">
              <a:latin typeface="Verdana" charset="0"/>
            </a:endParaRPr>
          </a:p>
        </p:txBody>
      </p:sp>
      <p:pic>
        <p:nvPicPr>
          <p:cNvPr id="4" name="Picture 3" descr="ibm.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02158" y="3011298"/>
            <a:ext cx="1774825" cy="865377"/>
          </a:xfrm>
          <a:prstGeom prst="rect">
            <a:avLst/>
          </a:prstGeom>
        </p:spPr>
      </p:pic>
      <p:pic>
        <p:nvPicPr>
          <p:cNvPr id="5" name="Picture 4" descr="logo-compleet.png"/>
          <p:cNvPicPr>
            <a:picLocks noChangeAspect="1"/>
          </p:cNvPicPr>
          <p:nvPr/>
        </p:nvPicPr>
        <p:blipFill>
          <a:blip r:embed="rId4"/>
          <a:stretch>
            <a:fillRect/>
          </a:stretch>
        </p:blipFill>
        <p:spPr>
          <a:xfrm>
            <a:off x="7200852" y="4305284"/>
            <a:ext cx="1374664" cy="1873092"/>
          </a:xfrm>
          <a:prstGeom prst="rect">
            <a:avLst/>
          </a:prstGeom>
        </p:spPr>
      </p:pic>
      <p:pic>
        <p:nvPicPr>
          <p:cNvPr id="12" name="Picture 11" descr="arbor_media_logo.png"/>
          <p:cNvPicPr>
            <a:picLocks noChangeAspect="1"/>
          </p:cNvPicPr>
          <p:nvPr/>
        </p:nvPicPr>
        <p:blipFill>
          <a:blip r:embed="rId5"/>
          <a:stretch>
            <a:fillRect/>
          </a:stretch>
        </p:blipFill>
        <p:spPr>
          <a:xfrm>
            <a:off x="266700" y="2371725"/>
            <a:ext cx="2390775" cy="552450"/>
          </a:xfrm>
          <a:prstGeom prst="rect">
            <a:avLst/>
          </a:prstGeom>
        </p:spPr>
      </p:pic>
      <p:pic>
        <p:nvPicPr>
          <p:cNvPr id="13" name="Picture 12" descr="Furore_logoLB.gif"/>
          <p:cNvPicPr>
            <a:picLocks noChangeAspect="1"/>
          </p:cNvPicPr>
          <p:nvPr/>
        </p:nvPicPr>
        <p:blipFill>
          <a:blip r:embed="rId6"/>
          <a:stretch>
            <a:fillRect/>
          </a:stretch>
        </p:blipFill>
        <p:spPr>
          <a:xfrm>
            <a:off x="381158" y="1031875"/>
            <a:ext cx="1628775" cy="762000"/>
          </a:xfrm>
          <a:prstGeom prst="rect">
            <a:avLst/>
          </a:prstGeom>
        </p:spPr>
      </p:pic>
      <p:pic>
        <p:nvPicPr>
          <p:cNvPr id="14" name="Picture 13" descr="knowledgeconcepts.bmp"/>
          <p:cNvPicPr>
            <a:picLocks noChangeAspect="1"/>
          </p:cNvPicPr>
          <p:nvPr/>
        </p:nvPicPr>
        <p:blipFill>
          <a:blip r:embed="rId7"/>
          <a:stretch>
            <a:fillRect/>
          </a:stretch>
        </p:blipFill>
        <p:spPr>
          <a:xfrm>
            <a:off x="5603716" y="1868637"/>
            <a:ext cx="2857500" cy="1247775"/>
          </a:xfrm>
          <a:prstGeom prst="rect">
            <a:avLst/>
          </a:prstGeom>
        </p:spPr>
      </p:pic>
      <p:pic>
        <p:nvPicPr>
          <p:cNvPr id="15" name="Picture 14" descr="logo.gif"/>
          <p:cNvPicPr>
            <a:picLocks noChangeAspect="1"/>
          </p:cNvPicPr>
          <p:nvPr/>
        </p:nvPicPr>
        <p:blipFill>
          <a:blip r:embed="rId8"/>
          <a:stretch>
            <a:fillRect/>
          </a:stretch>
        </p:blipFill>
        <p:spPr>
          <a:xfrm>
            <a:off x="5841841" y="3571875"/>
            <a:ext cx="1190625" cy="647700"/>
          </a:xfrm>
          <a:prstGeom prst="rect">
            <a:avLst/>
          </a:prstGeom>
        </p:spPr>
      </p:pic>
      <p:pic>
        <p:nvPicPr>
          <p:cNvPr id="16" name="Picture 15" descr="telecats-green.bmp"/>
          <p:cNvPicPr>
            <a:picLocks noChangeAspect="1"/>
          </p:cNvPicPr>
          <p:nvPr/>
        </p:nvPicPr>
        <p:blipFill>
          <a:blip r:embed="rId9"/>
          <a:stretch>
            <a:fillRect/>
          </a:stretch>
        </p:blipFill>
        <p:spPr>
          <a:xfrm>
            <a:off x="309718" y="3314700"/>
            <a:ext cx="2326721" cy="990584"/>
          </a:xfrm>
          <a:prstGeom prst="rect">
            <a:avLst/>
          </a:prstGeom>
        </p:spPr>
      </p:pic>
      <p:pic>
        <p:nvPicPr>
          <p:cNvPr id="17" name="Picture 16" descr="Tessella_Logo.png"/>
          <p:cNvPicPr>
            <a:picLocks noChangeAspect="1"/>
          </p:cNvPicPr>
          <p:nvPr/>
        </p:nvPicPr>
        <p:blipFill>
          <a:blip r:embed="rId10"/>
          <a:stretch>
            <a:fillRect/>
          </a:stretch>
        </p:blipFill>
        <p:spPr>
          <a:xfrm>
            <a:off x="920908" y="4733894"/>
            <a:ext cx="2539683" cy="1015873"/>
          </a:xfrm>
          <a:prstGeom prst="rect">
            <a:avLst/>
          </a:prstGeom>
        </p:spPr>
      </p:pic>
      <p:pic>
        <p:nvPicPr>
          <p:cNvPr id="18" name="Picture 17" descr="microsoft_gray.png"/>
          <p:cNvPicPr>
            <a:picLocks noChangeAspect="1"/>
          </p:cNvPicPr>
          <p:nvPr/>
        </p:nvPicPr>
        <p:blipFill>
          <a:blip r:embed="rId11"/>
          <a:stretch>
            <a:fillRect/>
          </a:stretch>
        </p:blipFill>
        <p:spPr>
          <a:xfrm>
            <a:off x="5427889" y="1060450"/>
            <a:ext cx="2801711" cy="450850"/>
          </a:xfrm>
          <a:prstGeom prst="rect">
            <a:avLst/>
          </a:prstGeom>
        </p:spPr>
      </p:pic>
      <p:pic>
        <p:nvPicPr>
          <p:cNvPr id="19" name="Picture 18" descr="notaslogo.png"/>
          <p:cNvPicPr>
            <a:picLocks noChangeAspect="1"/>
          </p:cNvPicPr>
          <p:nvPr/>
        </p:nvPicPr>
        <p:blipFill>
          <a:blip r:embed="rId12"/>
          <a:stretch>
            <a:fillRect/>
          </a:stretch>
        </p:blipFill>
        <p:spPr>
          <a:xfrm>
            <a:off x="3926337" y="1169987"/>
            <a:ext cx="912521" cy="1397300"/>
          </a:xfrm>
          <a:prstGeom prst="rect">
            <a:avLst/>
          </a:prstGeom>
        </p:spPr>
      </p:pic>
      <p:pic>
        <p:nvPicPr>
          <p:cNvPr id="20" name="Picture 19" descr="brill-logo.jpg"/>
          <p:cNvPicPr>
            <a:picLocks noChangeAspect="1"/>
          </p:cNvPicPr>
          <p:nvPr/>
        </p:nvPicPr>
        <p:blipFill>
          <a:blip r:embed="rId13"/>
          <a:stretch>
            <a:fillRect/>
          </a:stretch>
        </p:blipFill>
        <p:spPr>
          <a:xfrm>
            <a:off x="4670266" y="4689349"/>
            <a:ext cx="933450" cy="1333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The Digital Turn</a:t>
            </a:r>
            <a:endParaRPr lang="en-GB" noProof="0" dirty="0"/>
          </a:p>
        </p:txBody>
      </p:sp>
      <p:sp>
        <p:nvSpPr>
          <p:cNvPr id="4" name="Text Placeholder 3"/>
          <p:cNvSpPr>
            <a:spLocks noGrp="1"/>
          </p:cNvSpPr>
          <p:nvPr>
            <p:ph idx="1"/>
          </p:nvPr>
        </p:nvSpPr>
        <p:spPr/>
        <p:txBody>
          <a:bodyPr/>
          <a:lstStyle/>
          <a:p>
            <a:r>
              <a:rPr lang="en-GB" sz="3600" dirty="0" smtClean="0"/>
              <a:t>But it is not going to be easy</a:t>
            </a:r>
          </a:p>
          <a:p>
            <a:pPr marL="742950" lvl="2" indent="-342900"/>
            <a:r>
              <a:rPr lang="en-GB" sz="3600" dirty="0" smtClean="0"/>
              <a:t>Big differences within humanities</a:t>
            </a:r>
          </a:p>
          <a:p>
            <a:pPr marL="1200150" lvl="3" indent="-342900"/>
            <a:r>
              <a:rPr lang="en-GB" sz="3600" dirty="0" smtClean="0"/>
              <a:t>Technical knowledge and expertise</a:t>
            </a:r>
          </a:p>
          <a:p>
            <a:pPr marL="1200150" lvl="3" indent="-342900"/>
            <a:r>
              <a:rPr lang="en-GB" sz="3600" dirty="0" smtClean="0"/>
              <a:t>Willingness to embrace digital techniques</a:t>
            </a:r>
          </a:p>
          <a:p>
            <a:pPr marL="342900" lvl="1" indent="-342900"/>
            <a:r>
              <a:rPr lang="en-GB" sz="3600" dirty="0" smtClean="0"/>
              <a:t> </a:t>
            </a:r>
            <a:r>
              <a:rPr lang="en-GB" sz="3600" dirty="0" smtClean="0">
                <a:sym typeface="Wingdings" panose="05000000000000000000" pitchFamily="2" charset="2"/>
              </a:rPr>
              <a:t></a:t>
            </a:r>
            <a:r>
              <a:rPr lang="en-GB" sz="3600" dirty="0" smtClean="0"/>
              <a:t>the digital turn must be facilitated by research infrastructures for the humanities </a:t>
            </a:r>
            <a:endParaRPr lang="en-GB" sz="3600" dirty="0"/>
          </a:p>
          <a:p>
            <a:pPr marL="742950" lvl="2" indent="-342900"/>
            <a:endParaRPr lang="en-GB" sz="2000" i="1" dirty="0">
              <a:solidFill>
                <a:prstClr val="black"/>
              </a:solidFill>
              <a:ea typeface="ＭＳ Ｐゴシック" pitchFamily="34" charset="-128"/>
              <a:cs typeface="Verdana" pitchFamily="34" charset="0"/>
            </a:endParaRPr>
          </a:p>
          <a:p>
            <a:endParaRPr lang="en-GB" sz="3600" dirty="0" smtClean="0"/>
          </a:p>
          <a:p>
            <a:pPr lvl="1"/>
            <a:endParaRPr lang="en-GB" sz="3000" dirty="0" smtClean="0"/>
          </a:p>
        </p:txBody>
      </p:sp>
    </p:spTree>
    <p:extLst>
      <p:ext uri="{BB962C8B-B14F-4D97-AF65-F5344CB8AC3E}">
        <p14:creationId xmlns:p14="http://schemas.microsoft.com/office/powerpoint/2010/main" val="32638095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Overview</a:t>
            </a:r>
            <a:endParaRPr lang="en-GB" noProof="0" dirty="0"/>
          </a:p>
        </p:txBody>
      </p:sp>
      <p:sp>
        <p:nvSpPr>
          <p:cNvPr id="4" name="Text Placeholder 3"/>
          <p:cNvSpPr>
            <a:spLocks noGrp="1"/>
          </p:cNvSpPr>
          <p:nvPr>
            <p:ph idx="1"/>
          </p:nvPr>
        </p:nvSpPr>
        <p:spPr/>
        <p:txBody>
          <a:bodyPr/>
          <a:lstStyle/>
          <a:p>
            <a:r>
              <a:rPr lang="en-GB" sz="3600" noProof="0" dirty="0" smtClean="0"/>
              <a:t>The Humanities are turning Digital</a:t>
            </a:r>
          </a:p>
          <a:p>
            <a:pPr>
              <a:buFont typeface="Wingdings" panose="05000000000000000000" pitchFamily="2" charset="2"/>
              <a:buChar char="Ø"/>
            </a:pPr>
            <a:r>
              <a:rPr lang="en-GB" sz="3600" b="1" noProof="0" dirty="0" smtClean="0"/>
              <a:t>European Context</a:t>
            </a:r>
          </a:p>
          <a:p>
            <a:r>
              <a:rPr lang="en-GB" sz="3600" dirty="0" smtClean="0"/>
              <a:t>National context </a:t>
            </a:r>
          </a:p>
          <a:p>
            <a:r>
              <a:rPr lang="en-GB" sz="3600" dirty="0" smtClean="0"/>
              <a:t>CLARIAH CORE</a:t>
            </a:r>
          </a:p>
          <a:p>
            <a:r>
              <a:rPr lang="en-GB" sz="3600" dirty="0" smtClean="0"/>
              <a:t>Conclusions</a:t>
            </a:r>
          </a:p>
          <a:p>
            <a:endParaRPr lang="en-GB" sz="3600" noProof="0" dirty="0" smtClean="0"/>
          </a:p>
        </p:txBody>
      </p:sp>
    </p:spTree>
    <p:extLst>
      <p:ext uri="{BB962C8B-B14F-4D97-AF65-F5344CB8AC3E}">
        <p14:creationId xmlns:p14="http://schemas.microsoft.com/office/powerpoint/2010/main" val="38828756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European Context</a:t>
            </a:r>
            <a:endParaRPr lang="en-GB" noProof="0" dirty="0"/>
          </a:p>
        </p:txBody>
      </p:sp>
      <p:sp>
        <p:nvSpPr>
          <p:cNvPr id="4" name="Text Placeholder 3"/>
          <p:cNvSpPr>
            <a:spLocks noGrp="1"/>
          </p:cNvSpPr>
          <p:nvPr>
            <p:ph idx="1"/>
          </p:nvPr>
        </p:nvSpPr>
        <p:spPr>
          <a:xfrm>
            <a:off x="457200" y="1168400"/>
            <a:ext cx="4236720" cy="4957763"/>
          </a:xfrm>
        </p:spPr>
        <p:txBody>
          <a:bodyPr/>
          <a:lstStyle/>
          <a:p>
            <a:r>
              <a:rPr lang="en-US" sz="2800" dirty="0"/>
              <a:t>Infrastructure: </a:t>
            </a:r>
          </a:p>
          <a:p>
            <a:pPr lvl="1"/>
            <a:r>
              <a:rPr lang="en-US" sz="2800" dirty="0"/>
              <a:t>(Usually large-scale) basic physical and organizational resources, structures and services needed for the operation of a society or enterprise</a:t>
            </a:r>
          </a:p>
          <a:p>
            <a:pPr lvl="1"/>
            <a:r>
              <a:rPr lang="en-US" sz="2800" dirty="0"/>
              <a:t>Railway network, road network, electricity network, …</a:t>
            </a:r>
          </a:p>
          <a:p>
            <a:pPr lvl="1"/>
            <a:r>
              <a:rPr lang="en-US" sz="2800" dirty="0" err="1"/>
              <a:t>eduroam</a:t>
            </a:r>
            <a:endParaRPr lang="en-US" sz="2800" dirty="0"/>
          </a:p>
          <a:p>
            <a:endParaRPr lang="en-GB" sz="3600" noProof="0" dirty="0" smtClean="0"/>
          </a:p>
        </p:txBody>
      </p:sp>
      <p:pic>
        <p:nvPicPr>
          <p:cNvPr id="5" name="irc_mi" descr="http://upload.wikimedia.org/wikipedia/commons/thumb/b/b1/Baanvaksnelheden.png/400px-Baanvaksnelheden.png"/>
          <p:cNvPicPr/>
          <p:nvPr/>
        </p:nvPicPr>
        <p:blipFill>
          <a:blip r:embed="rId3" cstate="print"/>
          <a:srcRect/>
          <a:stretch>
            <a:fillRect/>
          </a:stretch>
        </p:blipFill>
        <p:spPr bwMode="auto">
          <a:xfrm>
            <a:off x="5422265" y="1574695"/>
            <a:ext cx="3264535" cy="4551468"/>
          </a:xfrm>
          <a:prstGeom prst="rect">
            <a:avLst/>
          </a:prstGeom>
          <a:noFill/>
          <a:ln w="9525">
            <a:noFill/>
            <a:miter lim="800000"/>
            <a:headEnd/>
            <a:tailEnd/>
          </a:ln>
        </p:spPr>
      </p:pic>
    </p:spTree>
    <p:extLst>
      <p:ext uri="{BB962C8B-B14F-4D97-AF65-F5344CB8AC3E}">
        <p14:creationId xmlns:p14="http://schemas.microsoft.com/office/powerpoint/2010/main" val="31327876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1905000"/>
            <a:ext cx="8229600" cy="4221163"/>
          </a:xfrm>
        </p:spPr>
        <p:txBody>
          <a:bodyPr>
            <a:normAutofit/>
          </a:bodyPr>
          <a:lstStyle/>
          <a:p>
            <a:pPr marL="342900" indent="-342900" algn="l">
              <a:lnSpc>
                <a:spcPct val="80000"/>
              </a:lnSpc>
              <a:buFont typeface="Arial" panose="020B0604020202020204" pitchFamily="34" charset="0"/>
              <a:buChar char="•"/>
            </a:pPr>
            <a:r>
              <a:rPr lang="en-US" dirty="0" smtClean="0"/>
              <a:t>Research infrastructure</a:t>
            </a:r>
          </a:p>
          <a:p>
            <a:pPr marL="800100" lvl="1" indent="-342900" algn="l">
              <a:lnSpc>
                <a:spcPct val="80000"/>
              </a:lnSpc>
              <a:buFont typeface="Arial" panose="020B0604020202020204" pitchFamily="34" charset="0"/>
              <a:buChar char="•"/>
            </a:pPr>
            <a:r>
              <a:rPr lang="en-US" sz="2400" dirty="0" smtClean="0"/>
              <a:t>Infrastructure intended for carrying out research: facilities, resources and related services used by the scientific community to conduct top-level research </a:t>
            </a:r>
          </a:p>
          <a:p>
            <a:pPr marL="742950" lvl="1" indent="-285750" algn="l">
              <a:lnSpc>
                <a:spcPct val="80000"/>
              </a:lnSpc>
              <a:buFont typeface="Arial" panose="020B0604020202020204" pitchFamily="34" charset="0"/>
              <a:buChar char="•"/>
            </a:pPr>
            <a:r>
              <a:rPr lang="en-US" sz="2400" dirty="0" smtClean="0"/>
              <a:t>Famous ones: Chile large telescope, CERN Large </a:t>
            </a:r>
            <a:r>
              <a:rPr lang="en-US" sz="2400" dirty="0" err="1" smtClean="0"/>
              <a:t>Hadron</a:t>
            </a:r>
            <a:r>
              <a:rPr lang="en-US" sz="2400" dirty="0" smtClean="0"/>
              <a:t> Collider </a:t>
            </a:r>
          </a:p>
          <a:p>
            <a:pPr>
              <a:lnSpc>
                <a:spcPct val="80000"/>
              </a:lnSpc>
            </a:pPr>
            <a:endParaRPr lang="en-US" dirty="0" smtClean="0"/>
          </a:p>
          <a:p>
            <a:endParaRPr lang="en-US" dirty="0" smtClean="0"/>
          </a:p>
        </p:txBody>
      </p:sp>
      <p:sp>
        <p:nvSpPr>
          <p:cNvPr id="5" name="Title 4"/>
          <p:cNvSpPr>
            <a:spLocks noGrp="1"/>
          </p:cNvSpPr>
          <p:nvPr>
            <p:ph type="title"/>
          </p:nvPr>
        </p:nvSpPr>
        <p:spPr>
          <a:xfrm>
            <a:off x="611560" y="169023"/>
            <a:ext cx="8229600" cy="928907"/>
          </a:xfrm>
        </p:spPr>
        <p:txBody>
          <a:bodyPr/>
          <a:lstStyle/>
          <a:p>
            <a:r>
              <a:rPr lang="en-US" sz="3200" dirty="0" smtClean="0"/>
              <a:t>European Context</a:t>
            </a:r>
            <a:endParaRPr lang="en-US" sz="3200" dirty="0"/>
          </a:p>
        </p:txBody>
      </p:sp>
      <p:pic>
        <p:nvPicPr>
          <p:cNvPr id="1026" name="Picture 2" descr="LHC.svg"/>
          <p:cNvPicPr>
            <a:picLocks noChangeAspect="1" noChangeArrowheads="1"/>
          </p:cNvPicPr>
          <p:nvPr/>
        </p:nvPicPr>
        <p:blipFill>
          <a:blip r:embed="rId2" cstate="print"/>
          <a:srcRect/>
          <a:stretch>
            <a:fillRect/>
          </a:stretch>
        </p:blipFill>
        <p:spPr bwMode="auto">
          <a:xfrm>
            <a:off x="5364088" y="4034016"/>
            <a:ext cx="2381250" cy="1676400"/>
          </a:xfrm>
          <a:prstGeom prst="rect">
            <a:avLst/>
          </a:prstGeom>
          <a:noFill/>
        </p:spPr>
      </p:pic>
      <p:pic>
        <p:nvPicPr>
          <p:cNvPr id="10" name="Picture 9" descr="telescope.jpg"/>
          <p:cNvPicPr>
            <a:picLocks noChangeAspect="1"/>
          </p:cNvPicPr>
          <p:nvPr/>
        </p:nvPicPr>
        <p:blipFill>
          <a:blip r:embed="rId3" cstate="print"/>
          <a:stretch>
            <a:fillRect/>
          </a:stretch>
        </p:blipFill>
        <p:spPr>
          <a:xfrm>
            <a:off x="611560" y="3931603"/>
            <a:ext cx="3291840" cy="2194560"/>
          </a:xfrm>
          <a:prstGeom prst="rect">
            <a:avLst/>
          </a:prstGeom>
        </p:spPr>
      </p:pic>
    </p:spTree>
    <p:extLst>
      <p:ext uri="{BB962C8B-B14F-4D97-AF65-F5344CB8AC3E}">
        <p14:creationId xmlns:p14="http://schemas.microsoft.com/office/powerpoint/2010/main" val="42303665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1905000"/>
            <a:ext cx="8229600" cy="4221163"/>
          </a:xfrm>
        </p:spPr>
        <p:txBody>
          <a:bodyPr>
            <a:normAutofit/>
          </a:bodyPr>
          <a:lstStyle/>
          <a:p>
            <a:pPr marL="342900" indent="-342900" algn="l">
              <a:lnSpc>
                <a:spcPct val="80000"/>
              </a:lnSpc>
              <a:buFont typeface="Arial" panose="020B0604020202020204" pitchFamily="34" charset="0"/>
              <a:buChar char="•"/>
            </a:pPr>
            <a:r>
              <a:rPr lang="en-US" sz="3200" dirty="0" smtClean="0"/>
              <a:t>humanities researcher</a:t>
            </a:r>
          </a:p>
          <a:p>
            <a:pPr marL="800100" lvl="1" indent="-342900" algn="l">
              <a:lnSpc>
                <a:spcPct val="80000"/>
              </a:lnSpc>
              <a:buFont typeface="Arial" panose="020B0604020202020204" pitchFamily="34" charset="0"/>
              <a:buChar char="•"/>
            </a:pPr>
            <a:r>
              <a:rPr lang="en-US" sz="3200" dirty="0" smtClean="0"/>
              <a:t>Linguists, historians, literary scholars, philosophers, religion scholars, …. </a:t>
            </a:r>
          </a:p>
          <a:p>
            <a:pPr marL="800100" lvl="1" indent="-342900" algn="l">
              <a:lnSpc>
                <a:spcPct val="80000"/>
              </a:lnSpc>
              <a:buFont typeface="Arial" panose="020B0604020202020204" pitchFamily="34" charset="0"/>
              <a:buChar char="•"/>
            </a:pPr>
            <a:r>
              <a:rPr lang="en-US" sz="3200" dirty="0" smtClean="0"/>
              <a:t>And a little bit in the social sciences: e.g.  political sciences researchers</a:t>
            </a:r>
          </a:p>
          <a:p>
            <a:pPr algn="l">
              <a:lnSpc>
                <a:spcPct val="80000"/>
              </a:lnSpc>
            </a:pPr>
            <a:endParaRPr lang="en-US" sz="3200" dirty="0" smtClean="0"/>
          </a:p>
          <a:p>
            <a:pPr marL="0" indent="0">
              <a:buNone/>
            </a:pPr>
            <a:endParaRPr lang="en-US" b="1" dirty="0" smtClean="0"/>
          </a:p>
        </p:txBody>
      </p:sp>
      <p:sp>
        <p:nvSpPr>
          <p:cNvPr id="5" name="Title 4"/>
          <p:cNvSpPr>
            <a:spLocks noGrp="1"/>
          </p:cNvSpPr>
          <p:nvPr>
            <p:ph type="title"/>
          </p:nvPr>
        </p:nvSpPr>
        <p:spPr>
          <a:xfrm>
            <a:off x="1996440" y="214743"/>
            <a:ext cx="6842760" cy="928907"/>
          </a:xfrm>
        </p:spPr>
        <p:txBody>
          <a:bodyPr/>
          <a:lstStyle/>
          <a:p>
            <a:r>
              <a:rPr lang="en-US" sz="3200" dirty="0"/>
              <a:t>European Context</a:t>
            </a:r>
          </a:p>
        </p:txBody>
      </p:sp>
    </p:spTree>
    <p:extLst>
      <p:ext uri="{BB962C8B-B14F-4D97-AF65-F5344CB8AC3E}">
        <p14:creationId xmlns:p14="http://schemas.microsoft.com/office/powerpoint/2010/main" val="12705289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1905000"/>
            <a:ext cx="8229600" cy="4221163"/>
          </a:xfrm>
        </p:spPr>
        <p:txBody>
          <a:bodyPr>
            <a:normAutofit/>
          </a:bodyPr>
          <a:lstStyle/>
          <a:p>
            <a:pPr marL="342900" indent="-342900" algn="l">
              <a:lnSpc>
                <a:spcPct val="80000"/>
              </a:lnSpc>
              <a:buFont typeface="Arial" panose="020B0604020202020204" pitchFamily="34" charset="0"/>
              <a:buChar char="•"/>
            </a:pPr>
            <a:r>
              <a:rPr lang="en-US" sz="2800" dirty="0" smtClean="0">
                <a:hlinkClick r:id="rId2"/>
              </a:rPr>
              <a:t>CLARIN</a:t>
            </a:r>
            <a:r>
              <a:rPr lang="en-US" sz="2800" dirty="0" smtClean="0"/>
              <a:t> (Common Language Resources and Technology Infrastructure)</a:t>
            </a:r>
          </a:p>
          <a:p>
            <a:pPr marL="342900" indent="-342900" algn="l">
              <a:lnSpc>
                <a:spcPct val="80000"/>
              </a:lnSpc>
              <a:buFont typeface="Arial" panose="020B0604020202020204" pitchFamily="34" charset="0"/>
              <a:buChar char="•"/>
            </a:pPr>
            <a:r>
              <a:rPr lang="en-US" sz="2800" dirty="0" smtClean="0"/>
              <a:t>Digital language-related resources</a:t>
            </a:r>
          </a:p>
          <a:p>
            <a:pPr marL="742950" lvl="1" indent="-285750" algn="l">
              <a:lnSpc>
                <a:spcPct val="80000"/>
              </a:lnSpc>
              <a:buFont typeface="Arial" panose="020B0604020202020204" pitchFamily="34" charset="0"/>
              <a:buChar char="•"/>
            </a:pPr>
            <a:r>
              <a:rPr lang="en-US" sz="2800" dirty="0" smtClean="0"/>
              <a:t>Data in natural language (texts, lexicons, grammars)</a:t>
            </a:r>
          </a:p>
          <a:p>
            <a:pPr marL="742950" lvl="1" indent="-285750" algn="l">
              <a:lnSpc>
                <a:spcPct val="80000"/>
              </a:lnSpc>
              <a:buFont typeface="Arial" panose="020B0604020202020204" pitchFamily="34" charset="0"/>
              <a:buChar char="•"/>
            </a:pPr>
            <a:r>
              <a:rPr lang="en-US" sz="2800" dirty="0" smtClean="0"/>
              <a:t>Databases about natural language (typological databases, dialect databases, lexical databases, …)</a:t>
            </a:r>
          </a:p>
          <a:p>
            <a:pPr marL="742950" lvl="1" indent="-285750" algn="l">
              <a:lnSpc>
                <a:spcPct val="80000"/>
              </a:lnSpc>
              <a:buFont typeface="Arial" panose="020B0604020202020204" pitchFamily="34" charset="0"/>
              <a:buChar char="•"/>
            </a:pPr>
            <a:r>
              <a:rPr lang="en-US" sz="2800" dirty="0" smtClean="0"/>
              <a:t>Audio-visual data containing (written, spoken, signed) language (e.g. pictures of manuscripts, </a:t>
            </a:r>
            <a:r>
              <a:rPr lang="en-US" sz="2800" dirty="0" err="1" smtClean="0"/>
              <a:t>av</a:t>
            </a:r>
            <a:r>
              <a:rPr lang="en-US" sz="2800" dirty="0" smtClean="0"/>
              <a:t>-data for language description, description of sign language, interviews, radio and </a:t>
            </a:r>
            <a:r>
              <a:rPr lang="en-US" sz="2800" dirty="0" err="1" smtClean="0"/>
              <a:t>tv</a:t>
            </a:r>
            <a:r>
              <a:rPr lang="en-US" sz="2800" dirty="0" smtClean="0"/>
              <a:t> programmes, …)  </a:t>
            </a:r>
          </a:p>
          <a:p>
            <a:pPr>
              <a:lnSpc>
                <a:spcPct val="80000"/>
              </a:lnSpc>
            </a:pPr>
            <a:endParaRPr lang="en-US" dirty="0" smtClean="0"/>
          </a:p>
          <a:p>
            <a:pPr>
              <a:lnSpc>
                <a:spcPct val="80000"/>
              </a:lnSpc>
            </a:pPr>
            <a:endParaRPr lang="en-US" dirty="0" smtClean="0"/>
          </a:p>
          <a:p>
            <a:endParaRPr lang="en-US" dirty="0" smtClean="0"/>
          </a:p>
        </p:txBody>
      </p:sp>
      <p:sp>
        <p:nvSpPr>
          <p:cNvPr id="5" name="Title 4"/>
          <p:cNvSpPr>
            <a:spLocks noGrp="1"/>
          </p:cNvSpPr>
          <p:nvPr>
            <p:ph type="title"/>
          </p:nvPr>
        </p:nvSpPr>
        <p:spPr>
          <a:xfrm>
            <a:off x="2209800" y="184263"/>
            <a:ext cx="6720840" cy="928907"/>
          </a:xfrm>
        </p:spPr>
        <p:txBody>
          <a:bodyPr/>
          <a:lstStyle/>
          <a:p>
            <a:r>
              <a:rPr lang="en-US" dirty="0" smtClean="0"/>
              <a:t>European Context: CLARIN</a:t>
            </a:r>
            <a:endParaRPr lang="en-US" dirty="0"/>
          </a:p>
        </p:txBody>
      </p:sp>
    </p:spTree>
    <p:extLst>
      <p:ext uri="{BB962C8B-B14F-4D97-AF65-F5344CB8AC3E}">
        <p14:creationId xmlns:p14="http://schemas.microsoft.com/office/powerpoint/2010/main" val="40103179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20040" y="1905000"/>
            <a:ext cx="8229600" cy="4221163"/>
          </a:xfrm>
        </p:spPr>
        <p:txBody>
          <a:bodyPr>
            <a:normAutofit/>
          </a:bodyPr>
          <a:lstStyle/>
          <a:p>
            <a:pPr marL="342900" indent="-342900" algn="l">
              <a:lnSpc>
                <a:spcPct val="80000"/>
              </a:lnSpc>
              <a:buFont typeface="Arial" panose="020B0604020202020204" pitchFamily="34" charset="0"/>
              <a:buChar char="•"/>
            </a:pPr>
            <a:r>
              <a:rPr lang="en-US" sz="4000" dirty="0" smtClean="0"/>
              <a:t>Language in various functions</a:t>
            </a:r>
          </a:p>
          <a:p>
            <a:pPr marL="742950" lvl="1" indent="-285750" algn="l">
              <a:lnSpc>
                <a:spcPct val="80000"/>
              </a:lnSpc>
              <a:buFont typeface="Arial" panose="020B0604020202020204" pitchFamily="34" charset="0"/>
              <a:buChar char="•"/>
            </a:pPr>
            <a:r>
              <a:rPr lang="en-US" sz="4000" dirty="0" smtClean="0"/>
              <a:t>As object of inquiry</a:t>
            </a:r>
          </a:p>
          <a:p>
            <a:pPr marL="742950" lvl="1" indent="-285750" algn="l">
              <a:lnSpc>
                <a:spcPct val="80000"/>
              </a:lnSpc>
              <a:buFont typeface="Arial" panose="020B0604020202020204" pitchFamily="34" charset="0"/>
              <a:buChar char="•"/>
            </a:pPr>
            <a:r>
              <a:rPr lang="en-US" sz="4000" dirty="0" smtClean="0"/>
              <a:t>As carrier of cultural content </a:t>
            </a:r>
          </a:p>
          <a:p>
            <a:pPr marL="742950" lvl="1" indent="-285750" algn="l">
              <a:lnSpc>
                <a:spcPct val="80000"/>
              </a:lnSpc>
              <a:buFont typeface="Arial" panose="020B0604020202020204" pitchFamily="34" charset="0"/>
              <a:buChar char="•"/>
            </a:pPr>
            <a:r>
              <a:rPr lang="en-US" sz="4000" dirty="0" smtClean="0"/>
              <a:t>As means of communication  </a:t>
            </a:r>
          </a:p>
          <a:p>
            <a:pPr marL="742950" lvl="1" indent="-285750" algn="l">
              <a:lnSpc>
                <a:spcPct val="80000"/>
              </a:lnSpc>
              <a:buFont typeface="Arial" panose="020B0604020202020204" pitchFamily="34" charset="0"/>
              <a:buChar char="•"/>
            </a:pPr>
            <a:r>
              <a:rPr lang="en-US" sz="4000" dirty="0" smtClean="0"/>
              <a:t>As component of identity</a:t>
            </a:r>
          </a:p>
          <a:p>
            <a:pPr>
              <a:lnSpc>
                <a:spcPct val="80000"/>
              </a:lnSpc>
            </a:pPr>
            <a:endParaRPr lang="en-US" dirty="0" smtClean="0"/>
          </a:p>
          <a:p>
            <a:endParaRPr lang="en-US" dirty="0" smtClean="0"/>
          </a:p>
        </p:txBody>
      </p:sp>
      <p:sp>
        <p:nvSpPr>
          <p:cNvPr id="2" name="Title 1"/>
          <p:cNvSpPr>
            <a:spLocks noGrp="1"/>
          </p:cNvSpPr>
          <p:nvPr>
            <p:ph type="title"/>
          </p:nvPr>
        </p:nvSpPr>
        <p:spPr>
          <a:xfrm>
            <a:off x="2057400" y="243841"/>
            <a:ext cx="6903720" cy="1112520"/>
          </a:xfrm>
        </p:spPr>
        <p:txBody>
          <a:bodyPr/>
          <a:lstStyle/>
          <a:p>
            <a:r>
              <a:rPr lang="en-US" dirty="0"/>
              <a:t>European Context: CLARIN</a:t>
            </a:r>
            <a:br>
              <a:rPr lang="en-US" dirty="0"/>
            </a:br>
            <a:endParaRPr lang="nl-NL" dirty="0"/>
          </a:p>
        </p:txBody>
      </p:sp>
    </p:spTree>
    <p:extLst>
      <p:ext uri="{BB962C8B-B14F-4D97-AF65-F5344CB8AC3E}">
        <p14:creationId xmlns:p14="http://schemas.microsoft.com/office/powerpoint/2010/main" val="275252842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20040" y="1905000"/>
            <a:ext cx="8229600" cy="4221163"/>
          </a:xfrm>
        </p:spPr>
        <p:txBody>
          <a:bodyPr>
            <a:normAutofit/>
          </a:bodyPr>
          <a:lstStyle/>
          <a:p>
            <a:pPr marL="342900" indent="-342900" algn="l">
              <a:lnSpc>
                <a:spcPct val="80000"/>
              </a:lnSpc>
              <a:buFont typeface="Arial" panose="020B0604020202020204" pitchFamily="34" charset="0"/>
              <a:buChar char="•"/>
            </a:pPr>
            <a:r>
              <a:rPr lang="en-US" sz="4000" dirty="0"/>
              <a:t>The CLARIN infrastructure</a:t>
            </a:r>
          </a:p>
          <a:p>
            <a:pPr marL="742950" lvl="1" indent="-285750" algn="l">
              <a:lnSpc>
                <a:spcPct val="80000"/>
              </a:lnSpc>
              <a:buFont typeface="Arial" panose="020B0604020202020204" pitchFamily="34" charset="0"/>
              <a:buChar char="•"/>
            </a:pPr>
            <a:r>
              <a:rPr lang="en-US" sz="4000" dirty="0"/>
              <a:t>Is distributed: implemented in a network of CLARIN </a:t>
            </a:r>
            <a:r>
              <a:rPr lang="en-US" sz="4000" dirty="0" err="1"/>
              <a:t>centres</a:t>
            </a:r>
            <a:endParaRPr lang="en-US" sz="4000" dirty="0"/>
          </a:p>
          <a:p>
            <a:pPr marL="742950" lvl="1" indent="-285750" algn="l">
              <a:lnSpc>
                <a:spcPct val="80000"/>
              </a:lnSpc>
              <a:buFont typeface="Arial" panose="020B0604020202020204" pitchFamily="34" charset="0"/>
              <a:buChar char="•"/>
            </a:pPr>
            <a:r>
              <a:rPr lang="en-US" sz="4000" dirty="0"/>
              <a:t>Is virtual: it provides services electronically (via the internet)</a:t>
            </a:r>
          </a:p>
          <a:p>
            <a:pPr>
              <a:lnSpc>
                <a:spcPct val="80000"/>
              </a:lnSpc>
            </a:pPr>
            <a:endParaRPr lang="en-US" sz="4000" dirty="0" smtClean="0"/>
          </a:p>
          <a:p>
            <a:endParaRPr lang="en-US" dirty="0" smtClean="0"/>
          </a:p>
        </p:txBody>
      </p:sp>
      <p:sp>
        <p:nvSpPr>
          <p:cNvPr id="2" name="Title 1"/>
          <p:cNvSpPr>
            <a:spLocks noGrp="1"/>
          </p:cNvSpPr>
          <p:nvPr>
            <p:ph type="title"/>
          </p:nvPr>
        </p:nvSpPr>
        <p:spPr>
          <a:xfrm>
            <a:off x="2057400" y="243841"/>
            <a:ext cx="6903720" cy="1112520"/>
          </a:xfrm>
        </p:spPr>
        <p:txBody>
          <a:bodyPr/>
          <a:lstStyle/>
          <a:p>
            <a:r>
              <a:rPr lang="en-US" dirty="0"/>
              <a:t>European Context: CLARIN</a:t>
            </a:r>
            <a:br>
              <a:rPr lang="en-US" dirty="0"/>
            </a:br>
            <a:endParaRPr lang="nl-NL" dirty="0"/>
          </a:p>
        </p:txBody>
      </p:sp>
    </p:spTree>
    <p:extLst>
      <p:ext uri="{BB962C8B-B14F-4D97-AF65-F5344CB8AC3E}">
        <p14:creationId xmlns:p14="http://schemas.microsoft.com/office/powerpoint/2010/main" val="148247860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European Context: CLARIN</a:t>
            </a:r>
            <a:endParaRPr lang="en-GB" noProof="0" dirty="0"/>
          </a:p>
        </p:txBody>
      </p:sp>
      <p:sp>
        <p:nvSpPr>
          <p:cNvPr id="4" name="Text Placeholder 3"/>
          <p:cNvSpPr>
            <a:spLocks noGrp="1"/>
          </p:cNvSpPr>
          <p:nvPr>
            <p:ph idx="1"/>
          </p:nvPr>
        </p:nvSpPr>
        <p:spPr/>
        <p:txBody>
          <a:bodyPr/>
          <a:lstStyle/>
          <a:p>
            <a:r>
              <a:rPr lang="en-US" sz="3600" dirty="0"/>
              <a:t>Prepared by </a:t>
            </a:r>
            <a:r>
              <a:rPr lang="en-US" sz="3600" dirty="0">
                <a:hlinkClick r:id="rId3"/>
              </a:rPr>
              <a:t>CLARIN</a:t>
            </a:r>
            <a:r>
              <a:rPr lang="en-US" sz="3600" dirty="0"/>
              <a:t> preparatory project (2008-2011)</a:t>
            </a:r>
          </a:p>
          <a:p>
            <a:pPr lvl="1"/>
            <a:r>
              <a:rPr lang="en-US" sz="3000" dirty="0"/>
              <a:t>coordinated by Utrecht University</a:t>
            </a:r>
          </a:p>
          <a:p>
            <a:pPr lvl="1"/>
            <a:r>
              <a:rPr lang="en-US" sz="3000" dirty="0"/>
              <a:t>From Feb 2012 coordinated by </a:t>
            </a:r>
            <a:r>
              <a:rPr lang="en-US" sz="3000" dirty="0" smtClean="0"/>
              <a:t>CLARIN-ERIC</a:t>
            </a:r>
            <a:r>
              <a:rPr lang="en-US" sz="3000" dirty="0"/>
              <a:t>, hosted by the Netherlands</a:t>
            </a:r>
          </a:p>
          <a:p>
            <a:pPr lvl="1"/>
            <a:r>
              <a:rPr lang="en-US" sz="3000" dirty="0">
                <a:hlinkClick r:id="rId4"/>
              </a:rPr>
              <a:t>ERIC</a:t>
            </a:r>
            <a:r>
              <a:rPr lang="en-US" sz="3000" dirty="0"/>
              <a:t>: a legal entity at the European level specifically for research infrastructures</a:t>
            </a:r>
          </a:p>
          <a:p>
            <a:pPr lvl="1"/>
            <a:r>
              <a:rPr lang="en-US" sz="3000" dirty="0"/>
              <a:t>Other ERIC members: </a:t>
            </a:r>
            <a:r>
              <a:rPr lang="en-US" sz="2400" dirty="0" smtClean="0"/>
              <a:t>Austria, Bulgaria Czech Republic,  Denmark, Dutch Language Union, Estonia, Germany,  Lithuania, Norway,  Poland, Portugal,  Sweden </a:t>
            </a:r>
            <a:r>
              <a:rPr lang="en-US" sz="2400" dirty="0"/>
              <a:t>and growing</a:t>
            </a:r>
          </a:p>
          <a:p>
            <a:endParaRPr lang="en-GB" sz="3600" noProof="0" dirty="0" smtClean="0"/>
          </a:p>
        </p:txBody>
      </p:sp>
    </p:spTree>
    <p:extLst>
      <p:ext uri="{BB962C8B-B14F-4D97-AF65-F5344CB8AC3E}">
        <p14:creationId xmlns:p14="http://schemas.microsoft.com/office/powerpoint/2010/main" val="33237302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Overview</a:t>
            </a:r>
            <a:endParaRPr lang="en-GB" noProof="0" dirty="0"/>
          </a:p>
        </p:txBody>
      </p:sp>
      <p:sp>
        <p:nvSpPr>
          <p:cNvPr id="4" name="Text Placeholder 3"/>
          <p:cNvSpPr>
            <a:spLocks noGrp="1"/>
          </p:cNvSpPr>
          <p:nvPr>
            <p:ph idx="1"/>
          </p:nvPr>
        </p:nvSpPr>
        <p:spPr/>
        <p:txBody>
          <a:bodyPr/>
          <a:lstStyle/>
          <a:p>
            <a:r>
              <a:rPr lang="en-GB" sz="3600" noProof="0" dirty="0" smtClean="0"/>
              <a:t>The Humanities are turning Digital</a:t>
            </a:r>
          </a:p>
          <a:p>
            <a:r>
              <a:rPr lang="en-GB" sz="3600" noProof="0" dirty="0" smtClean="0"/>
              <a:t>European Context</a:t>
            </a:r>
          </a:p>
          <a:p>
            <a:r>
              <a:rPr lang="en-GB" sz="3600" dirty="0" smtClean="0"/>
              <a:t>National context </a:t>
            </a:r>
          </a:p>
          <a:p>
            <a:r>
              <a:rPr lang="en-GB" sz="3600" dirty="0" smtClean="0"/>
              <a:t>CLARIAH CORE</a:t>
            </a:r>
          </a:p>
          <a:p>
            <a:r>
              <a:rPr lang="en-GB" sz="3600" dirty="0" smtClean="0"/>
              <a:t>Conclusions</a:t>
            </a:r>
          </a:p>
          <a:p>
            <a:endParaRPr lang="en-GB" sz="3600" noProof="0" dirty="0" smtClean="0"/>
          </a:p>
        </p:txBody>
      </p:sp>
    </p:spTree>
    <p:extLst>
      <p:ext uri="{BB962C8B-B14F-4D97-AF65-F5344CB8AC3E}">
        <p14:creationId xmlns:p14="http://schemas.microsoft.com/office/powerpoint/2010/main" val="26338327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European Context: DARIAH</a:t>
            </a:r>
            <a:endParaRPr lang="en-GB" noProof="0" dirty="0"/>
          </a:p>
        </p:txBody>
      </p:sp>
      <p:sp>
        <p:nvSpPr>
          <p:cNvPr id="4" name="Text Placeholder 3"/>
          <p:cNvSpPr>
            <a:spLocks noGrp="1"/>
          </p:cNvSpPr>
          <p:nvPr>
            <p:ph idx="1"/>
          </p:nvPr>
        </p:nvSpPr>
        <p:spPr/>
        <p:txBody>
          <a:bodyPr/>
          <a:lstStyle/>
          <a:p>
            <a:r>
              <a:rPr lang="en-US" sz="3600" dirty="0" smtClean="0"/>
              <a:t>DARIAH (Digital </a:t>
            </a:r>
            <a:r>
              <a:rPr lang="en-US" sz="3600" dirty="0"/>
              <a:t>Research Infrastructure for the Arts and </a:t>
            </a:r>
            <a:r>
              <a:rPr lang="en-US" sz="3600" dirty="0" smtClean="0"/>
              <a:t>Humanities)</a:t>
            </a:r>
          </a:p>
          <a:p>
            <a:pPr lvl="1"/>
            <a:r>
              <a:rPr lang="en-US" sz="3000" dirty="0" smtClean="0"/>
              <a:t>aims </a:t>
            </a:r>
            <a:r>
              <a:rPr lang="en-US" sz="3000" dirty="0"/>
              <a:t>to enhance and support digitally-enabled research and teaching across the humanities and </a:t>
            </a:r>
            <a:r>
              <a:rPr lang="en-US" sz="3000" dirty="0" smtClean="0"/>
              <a:t>arts</a:t>
            </a:r>
          </a:p>
          <a:p>
            <a:pPr lvl="1"/>
            <a:r>
              <a:rPr lang="en-US" sz="3000" dirty="0"/>
              <a:t>is a network of people, expertise, information, knowledge, content, methods, tools and technologies coming from various countries</a:t>
            </a:r>
            <a:endParaRPr lang="en-GB" sz="3000" noProof="0" dirty="0" smtClean="0"/>
          </a:p>
        </p:txBody>
      </p:sp>
    </p:spTree>
    <p:extLst>
      <p:ext uri="{BB962C8B-B14F-4D97-AF65-F5344CB8AC3E}">
        <p14:creationId xmlns:p14="http://schemas.microsoft.com/office/powerpoint/2010/main" val="30932287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European Context: DARIAH</a:t>
            </a:r>
            <a:endParaRPr lang="en-GB" noProof="0" dirty="0"/>
          </a:p>
        </p:txBody>
      </p:sp>
      <p:sp>
        <p:nvSpPr>
          <p:cNvPr id="4" name="Text Placeholder 3"/>
          <p:cNvSpPr>
            <a:spLocks noGrp="1"/>
          </p:cNvSpPr>
          <p:nvPr>
            <p:ph idx="1"/>
          </p:nvPr>
        </p:nvSpPr>
        <p:spPr/>
        <p:txBody>
          <a:bodyPr/>
          <a:lstStyle/>
          <a:p>
            <a:r>
              <a:rPr lang="en-US" sz="3600" dirty="0"/>
              <a:t>Prepared by </a:t>
            </a:r>
            <a:r>
              <a:rPr lang="en-US" sz="3600" dirty="0" smtClean="0">
                <a:hlinkClick r:id="rId3"/>
              </a:rPr>
              <a:t>DARIAH</a:t>
            </a:r>
            <a:r>
              <a:rPr lang="en-US" sz="3600" dirty="0" smtClean="0"/>
              <a:t> </a:t>
            </a:r>
            <a:r>
              <a:rPr lang="en-US" sz="3600" dirty="0"/>
              <a:t>preparatory project (2008-2011)</a:t>
            </a:r>
          </a:p>
          <a:p>
            <a:pPr lvl="1"/>
            <a:r>
              <a:rPr lang="en-US" sz="3000" dirty="0"/>
              <a:t>coordinated by </a:t>
            </a:r>
            <a:r>
              <a:rPr lang="en-US" sz="3000" dirty="0" smtClean="0"/>
              <a:t>DANS (NL)</a:t>
            </a:r>
            <a:endParaRPr lang="en-US" sz="3000" dirty="0"/>
          </a:p>
          <a:p>
            <a:pPr lvl="1"/>
            <a:r>
              <a:rPr lang="en-US" sz="3000" dirty="0"/>
              <a:t>From </a:t>
            </a:r>
            <a:r>
              <a:rPr lang="en-US" sz="3000" dirty="0" smtClean="0"/>
              <a:t>Aug 2014 </a:t>
            </a:r>
            <a:r>
              <a:rPr lang="en-US" sz="3000" dirty="0"/>
              <a:t>coordinated by </a:t>
            </a:r>
            <a:r>
              <a:rPr lang="en-US" sz="3000" dirty="0" smtClean="0"/>
              <a:t>DARIAH-ERIC</a:t>
            </a:r>
            <a:r>
              <a:rPr lang="en-US" sz="3000" dirty="0"/>
              <a:t>, hosted by </a:t>
            </a:r>
            <a:r>
              <a:rPr lang="en-US" sz="3000" dirty="0" smtClean="0"/>
              <a:t>France</a:t>
            </a:r>
            <a:endParaRPr lang="en-US" sz="3000" dirty="0"/>
          </a:p>
          <a:p>
            <a:pPr lvl="1"/>
            <a:r>
              <a:rPr lang="en-US" sz="3000" dirty="0" smtClean="0"/>
              <a:t>Founding DARIAH </a:t>
            </a:r>
            <a:r>
              <a:rPr lang="en-US" sz="3000" dirty="0"/>
              <a:t>members: </a:t>
            </a:r>
            <a:endParaRPr lang="en-US" sz="3000" dirty="0" smtClean="0"/>
          </a:p>
          <a:p>
            <a:pPr lvl="2"/>
            <a:r>
              <a:rPr lang="nl-NL" sz="2400" dirty="0" smtClean="0"/>
              <a:t>Austria, Belgium, Croatia, </a:t>
            </a:r>
            <a:r>
              <a:rPr lang="nl-NL" sz="2400" dirty="0"/>
              <a:t>Cyprus, </a:t>
            </a:r>
            <a:r>
              <a:rPr lang="nl-NL" sz="2400" dirty="0" smtClean="0"/>
              <a:t>Denmark, France, Germany, Greece, </a:t>
            </a:r>
            <a:r>
              <a:rPr lang="nl-NL" sz="2400" dirty="0"/>
              <a:t>Ireland, Italy, Luxembourg, Malta, The Netherlands, </a:t>
            </a:r>
            <a:r>
              <a:rPr lang="nl-NL" sz="2400" dirty="0" err="1"/>
              <a:t>Serbia</a:t>
            </a:r>
            <a:r>
              <a:rPr lang="nl-NL" sz="2400" dirty="0"/>
              <a:t> </a:t>
            </a:r>
            <a:r>
              <a:rPr lang="nl-NL" sz="2400" dirty="0" err="1"/>
              <a:t>and</a:t>
            </a:r>
            <a:r>
              <a:rPr lang="nl-NL" sz="2400" dirty="0"/>
              <a:t> </a:t>
            </a:r>
            <a:r>
              <a:rPr lang="nl-NL" sz="2400" dirty="0" smtClean="0"/>
              <a:t>Slovenia</a:t>
            </a:r>
          </a:p>
          <a:p>
            <a:pPr lvl="1"/>
            <a:r>
              <a:rPr lang="nl-NL" sz="2800" dirty="0" err="1" smtClean="0"/>
              <a:t>And</a:t>
            </a:r>
            <a:r>
              <a:rPr lang="nl-NL" sz="2800" dirty="0" smtClean="0"/>
              <a:t> </a:t>
            </a:r>
            <a:r>
              <a:rPr lang="nl-NL" sz="2800" dirty="0" err="1" smtClean="0"/>
              <a:t>growing</a:t>
            </a:r>
            <a:r>
              <a:rPr lang="nl-NL" sz="2800" dirty="0" smtClean="0"/>
              <a:t>: Switzerland</a:t>
            </a:r>
            <a:endParaRPr lang="en-US" sz="2800" dirty="0"/>
          </a:p>
          <a:p>
            <a:endParaRPr lang="en-GB" sz="3600" noProof="0" dirty="0" smtClean="0"/>
          </a:p>
        </p:txBody>
      </p:sp>
    </p:spTree>
    <p:extLst>
      <p:ext uri="{BB962C8B-B14F-4D97-AF65-F5344CB8AC3E}">
        <p14:creationId xmlns:p14="http://schemas.microsoft.com/office/powerpoint/2010/main" val="8273742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Overview</a:t>
            </a:r>
            <a:endParaRPr lang="en-GB" noProof="0" dirty="0"/>
          </a:p>
        </p:txBody>
      </p:sp>
      <p:sp>
        <p:nvSpPr>
          <p:cNvPr id="4" name="Text Placeholder 3"/>
          <p:cNvSpPr>
            <a:spLocks noGrp="1"/>
          </p:cNvSpPr>
          <p:nvPr>
            <p:ph idx="1"/>
          </p:nvPr>
        </p:nvSpPr>
        <p:spPr/>
        <p:txBody>
          <a:bodyPr/>
          <a:lstStyle/>
          <a:p>
            <a:r>
              <a:rPr lang="en-GB" sz="3600" noProof="0" dirty="0" smtClean="0"/>
              <a:t>The Humanities are turning Digital</a:t>
            </a:r>
          </a:p>
          <a:p>
            <a:r>
              <a:rPr lang="en-GB" sz="3600" noProof="0" dirty="0" smtClean="0"/>
              <a:t>European Context</a:t>
            </a:r>
          </a:p>
          <a:p>
            <a:pPr>
              <a:buFont typeface="Wingdings" panose="05000000000000000000" pitchFamily="2" charset="2"/>
              <a:buChar char="Ø"/>
            </a:pPr>
            <a:r>
              <a:rPr lang="en-GB" sz="3600" b="1" dirty="0" smtClean="0"/>
              <a:t>National context </a:t>
            </a:r>
          </a:p>
          <a:p>
            <a:r>
              <a:rPr lang="en-GB" sz="3600" dirty="0" smtClean="0"/>
              <a:t>CLARIAH CORE</a:t>
            </a:r>
          </a:p>
          <a:p>
            <a:r>
              <a:rPr lang="en-GB" sz="3600" dirty="0" smtClean="0"/>
              <a:t>Conclusions</a:t>
            </a:r>
          </a:p>
          <a:p>
            <a:endParaRPr lang="en-GB" sz="3600" noProof="0" dirty="0" smtClean="0"/>
          </a:p>
        </p:txBody>
      </p:sp>
    </p:spTree>
    <p:extLst>
      <p:ext uri="{BB962C8B-B14F-4D97-AF65-F5344CB8AC3E}">
        <p14:creationId xmlns:p14="http://schemas.microsoft.com/office/powerpoint/2010/main" val="388287561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CLARIN-NL</a:t>
            </a:r>
            <a:endParaRPr lang="en-GB" noProof="0" dirty="0"/>
          </a:p>
        </p:txBody>
      </p:sp>
      <p:sp>
        <p:nvSpPr>
          <p:cNvPr id="4" name="Text Placeholder 3"/>
          <p:cNvSpPr>
            <a:spLocks noGrp="1"/>
          </p:cNvSpPr>
          <p:nvPr>
            <p:ph idx="1"/>
          </p:nvPr>
        </p:nvSpPr>
        <p:spPr/>
        <p:txBody>
          <a:bodyPr/>
          <a:lstStyle/>
          <a:p>
            <a:r>
              <a:rPr lang="en-GB" sz="3600" noProof="0" dirty="0" smtClean="0"/>
              <a:t>CLARIN-NL: 2009-2015</a:t>
            </a:r>
          </a:p>
          <a:p>
            <a:r>
              <a:rPr lang="en-GB" sz="3600" dirty="0" smtClean="0"/>
              <a:t>Main results</a:t>
            </a:r>
          </a:p>
          <a:p>
            <a:pPr lvl="1"/>
            <a:r>
              <a:rPr lang="en-GB" sz="3000" noProof="0" dirty="0" smtClean="0"/>
              <a:t>RI implemented in multiple </a:t>
            </a:r>
            <a:r>
              <a:rPr lang="en-GB" sz="3000" noProof="0" dirty="0" smtClean="0">
                <a:hlinkClick r:id="rId3"/>
              </a:rPr>
              <a:t>certified CLARIN centres</a:t>
            </a:r>
            <a:endParaRPr lang="en-GB" sz="3000" noProof="0" dirty="0" smtClean="0"/>
          </a:p>
          <a:p>
            <a:pPr lvl="1"/>
            <a:r>
              <a:rPr lang="en-GB" sz="3000" noProof="0" dirty="0" smtClean="0"/>
              <a:t>Many </a:t>
            </a:r>
            <a:r>
              <a:rPr lang="en-GB" sz="3000" noProof="0" dirty="0" smtClean="0">
                <a:hlinkClick r:id="rId4"/>
              </a:rPr>
              <a:t>curated digital data</a:t>
            </a:r>
            <a:endParaRPr lang="en-GB" sz="3000" noProof="0" dirty="0" smtClean="0"/>
          </a:p>
          <a:p>
            <a:pPr lvl="1"/>
            <a:r>
              <a:rPr lang="en-GB" sz="3000" dirty="0" smtClean="0"/>
              <a:t>Many </a:t>
            </a:r>
            <a:r>
              <a:rPr lang="en-GB" sz="3000" dirty="0" smtClean="0">
                <a:hlinkClick r:id="rId5"/>
              </a:rPr>
              <a:t>user-friendly web applications</a:t>
            </a:r>
            <a:endParaRPr lang="en-GB" sz="3000" dirty="0" smtClean="0"/>
          </a:p>
          <a:p>
            <a:pPr lvl="2"/>
            <a:r>
              <a:rPr lang="en-GB" sz="3000" noProof="0" dirty="0" smtClean="0"/>
              <a:t>Multiple functions: search, enrich, </a:t>
            </a:r>
            <a:r>
              <a:rPr lang="en-GB" sz="3000" noProof="0" dirty="0" err="1" smtClean="0"/>
              <a:t>analyze</a:t>
            </a:r>
            <a:r>
              <a:rPr lang="en-GB" sz="3000" noProof="0" dirty="0" smtClean="0"/>
              <a:t>, visualize, …</a:t>
            </a:r>
          </a:p>
        </p:txBody>
      </p:sp>
    </p:spTree>
    <p:extLst>
      <p:ext uri="{BB962C8B-B14F-4D97-AF65-F5344CB8AC3E}">
        <p14:creationId xmlns:p14="http://schemas.microsoft.com/office/powerpoint/2010/main" val="149694898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CLARIN-NL</a:t>
            </a:r>
            <a:endParaRPr lang="en-GB" noProof="0" dirty="0"/>
          </a:p>
        </p:txBody>
      </p:sp>
      <p:sp>
        <p:nvSpPr>
          <p:cNvPr id="4" name="Text Placeholder 3"/>
          <p:cNvSpPr>
            <a:spLocks noGrp="1"/>
          </p:cNvSpPr>
          <p:nvPr>
            <p:ph idx="1"/>
          </p:nvPr>
        </p:nvSpPr>
        <p:spPr/>
        <p:txBody>
          <a:bodyPr/>
          <a:lstStyle/>
          <a:p>
            <a:r>
              <a:rPr lang="en-GB" sz="3600" dirty="0" smtClean="0"/>
              <a:t>Main results (cont.)</a:t>
            </a:r>
          </a:p>
          <a:p>
            <a:pPr lvl="1"/>
            <a:r>
              <a:rPr lang="en-GB" sz="3000" dirty="0" smtClean="0"/>
              <a:t>Easily accessible via </a:t>
            </a:r>
            <a:r>
              <a:rPr lang="en-GB" sz="3000" dirty="0" smtClean="0">
                <a:hlinkClick r:id="rId3"/>
              </a:rPr>
              <a:t>CLARIN-NL Portal</a:t>
            </a:r>
            <a:endParaRPr lang="en-GB" sz="3000" dirty="0" smtClean="0"/>
          </a:p>
          <a:p>
            <a:pPr lvl="2"/>
            <a:r>
              <a:rPr lang="en-GB" sz="3000" noProof="0" dirty="0" smtClean="0"/>
              <a:t>Faceted search for services and data </a:t>
            </a:r>
          </a:p>
          <a:p>
            <a:pPr lvl="1"/>
            <a:r>
              <a:rPr lang="en-GB" sz="3000" dirty="0" smtClean="0"/>
              <a:t>Covering many humanities disciplines</a:t>
            </a:r>
          </a:p>
          <a:p>
            <a:pPr lvl="2"/>
            <a:r>
              <a:rPr lang="en-GB" sz="3000" noProof="0" dirty="0" smtClean="0"/>
              <a:t>Linguistics, literary studies, history, political sciences, religion studies, philosophy, communication and media studies, …</a:t>
            </a:r>
          </a:p>
          <a:p>
            <a:pPr lvl="1"/>
            <a:r>
              <a:rPr lang="en-GB" sz="3000" dirty="0" smtClean="0"/>
              <a:t>With 6 </a:t>
            </a:r>
            <a:r>
              <a:rPr lang="en-GB" sz="3000" dirty="0" smtClean="0">
                <a:hlinkClick r:id="rId4"/>
              </a:rPr>
              <a:t>educational packages</a:t>
            </a:r>
            <a:r>
              <a:rPr lang="en-GB" sz="3000" dirty="0" smtClean="0"/>
              <a:t> and other educational material </a:t>
            </a:r>
            <a:r>
              <a:rPr lang="en-GB" sz="3000" dirty="0" err="1" smtClean="0"/>
              <a:t>incl</a:t>
            </a:r>
            <a:r>
              <a:rPr lang="en-GB" sz="3000" dirty="0"/>
              <a:t> </a:t>
            </a:r>
            <a:r>
              <a:rPr lang="en-GB" sz="3000" dirty="0" smtClean="0">
                <a:hlinkClick r:id="rId5"/>
              </a:rPr>
              <a:t>9 short movies</a:t>
            </a:r>
            <a:r>
              <a:rPr lang="en-GB" sz="3000" dirty="0" smtClean="0"/>
              <a:t> and multiple screencasts</a:t>
            </a:r>
          </a:p>
          <a:p>
            <a:pPr lvl="2"/>
            <a:endParaRPr lang="en-GB" sz="3000" noProof="0" dirty="0" smtClean="0"/>
          </a:p>
        </p:txBody>
      </p:sp>
    </p:spTree>
    <p:extLst>
      <p:ext uri="{BB962C8B-B14F-4D97-AF65-F5344CB8AC3E}">
        <p14:creationId xmlns:p14="http://schemas.microsoft.com/office/powerpoint/2010/main" val="403247955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CLARIN-NL</a:t>
            </a:r>
            <a:endParaRPr lang="en-GB" noProof="0" dirty="0"/>
          </a:p>
        </p:txBody>
      </p:sp>
      <p:sp>
        <p:nvSpPr>
          <p:cNvPr id="4" name="Text Placeholder 3"/>
          <p:cNvSpPr>
            <a:spLocks noGrp="1"/>
          </p:cNvSpPr>
          <p:nvPr>
            <p:ph idx="1"/>
          </p:nvPr>
        </p:nvSpPr>
        <p:spPr/>
        <p:txBody>
          <a:bodyPr/>
          <a:lstStyle/>
          <a:p>
            <a:r>
              <a:rPr lang="en-GB" sz="3600" dirty="0" smtClean="0">
                <a:hlinkClick r:id="rId3" action="ppaction://hlinksldjump"/>
              </a:rPr>
              <a:t>Faceted search</a:t>
            </a:r>
            <a:endParaRPr lang="en-GB" sz="3600" dirty="0" smtClean="0"/>
          </a:p>
          <a:p>
            <a:pPr lvl="1"/>
            <a:r>
              <a:rPr lang="en-GB" sz="3000" dirty="0" smtClean="0"/>
              <a:t>By research discipline </a:t>
            </a:r>
          </a:p>
          <a:p>
            <a:pPr lvl="1"/>
            <a:r>
              <a:rPr lang="en-GB" sz="3000" dirty="0" smtClean="0"/>
              <a:t>By tool task </a:t>
            </a:r>
          </a:p>
          <a:p>
            <a:pPr lvl="1"/>
            <a:r>
              <a:rPr lang="en-GB" sz="3000" dirty="0" smtClean="0"/>
              <a:t>And other facets</a:t>
            </a:r>
          </a:p>
          <a:p>
            <a:pPr lvl="1"/>
            <a:r>
              <a:rPr lang="en-GB" sz="3000" dirty="0" smtClean="0"/>
              <a:t>Select result, introduction + link to application</a:t>
            </a:r>
          </a:p>
          <a:p>
            <a:r>
              <a:rPr lang="en-GB" sz="3600" dirty="0" smtClean="0"/>
              <a:t>Examples</a:t>
            </a:r>
          </a:p>
          <a:p>
            <a:pPr lvl="1"/>
            <a:r>
              <a:rPr lang="en-GB" sz="3000" dirty="0" smtClean="0">
                <a:hlinkClick r:id="rId4" action="ppaction://hlinksldjump"/>
              </a:rPr>
              <a:t>Syntax, parsing =&gt; PaQu</a:t>
            </a:r>
            <a:endParaRPr lang="en-GB" sz="3000" dirty="0" smtClean="0"/>
          </a:p>
          <a:p>
            <a:pPr lvl="1"/>
            <a:r>
              <a:rPr lang="en-GB" sz="3000" dirty="0" smtClean="0">
                <a:hlinkClick r:id="rId5" action="ppaction://hlinksldjump"/>
              </a:rPr>
              <a:t>Art History =&gt; </a:t>
            </a:r>
            <a:r>
              <a:rPr lang="en-GB" sz="3000" dirty="0" err="1" smtClean="0">
                <a:hlinkClick r:id="rId5" action="ppaction://hlinksldjump"/>
              </a:rPr>
              <a:t>RemBench</a:t>
            </a:r>
            <a:endParaRPr lang="en-GB" sz="3000" dirty="0" smtClean="0"/>
          </a:p>
          <a:p>
            <a:pPr lvl="1"/>
            <a:endParaRPr lang="en-GB" sz="3000" dirty="0" smtClean="0"/>
          </a:p>
          <a:p>
            <a:pPr lvl="1"/>
            <a:endParaRPr lang="en-GB" sz="3000" dirty="0" smtClean="0"/>
          </a:p>
          <a:p>
            <a:pPr lvl="2"/>
            <a:endParaRPr lang="en-GB" sz="3000" noProof="0" dirty="0" smtClean="0"/>
          </a:p>
        </p:txBody>
      </p:sp>
    </p:spTree>
    <p:extLst>
      <p:ext uri="{BB962C8B-B14F-4D97-AF65-F5344CB8AC3E}">
        <p14:creationId xmlns:p14="http://schemas.microsoft.com/office/powerpoint/2010/main" val="347264164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DARIAH-NL</a:t>
            </a:r>
            <a:endParaRPr lang="en-GB" noProof="0" dirty="0"/>
          </a:p>
        </p:txBody>
      </p:sp>
      <p:sp>
        <p:nvSpPr>
          <p:cNvPr id="4" name="Text Placeholder 3"/>
          <p:cNvSpPr>
            <a:spLocks noGrp="1"/>
          </p:cNvSpPr>
          <p:nvPr>
            <p:ph idx="1"/>
          </p:nvPr>
        </p:nvSpPr>
        <p:spPr/>
        <p:txBody>
          <a:bodyPr/>
          <a:lstStyle/>
          <a:p>
            <a:r>
              <a:rPr lang="en-GB" sz="3600" noProof="0" dirty="0" smtClean="0"/>
              <a:t>DARIAH-NL not awarded funding in 2008</a:t>
            </a:r>
          </a:p>
          <a:p>
            <a:r>
              <a:rPr lang="en-GB" sz="3600" dirty="0" smtClean="0"/>
              <a:t>Joint CLARIN-NL / DARIAH-NL proposal in 2011: CLARIAH</a:t>
            </a:r>
          </a:p>
          <a:p>
            <a:pPr lvl="1"/>
            <a:r>
              <a:rPr lang="en-GB" sz="3000" dirty="0" smtClean="0"/>
              <a:t>Common Lab Infrastructure for the Arts and Humanities</a:t>
            </a:r>
          </a:p>
          <a:p>
            <a:r>
              <a:rPr lang="en-GB" sz="3600" dirty="0" smtClean="0">
                <a:sym typeface="Wingdings" panose="05000000000000000000" pitchFamily="2" charset="2"/>
              </a:rPr>
              <a:t></a:t>
            </a:r>
            <a:r>
              <a:rPr lang="en-GB" sz="3600" dirty="0" smtClean="0"/>
              <a:t>CLARIAH-SEED project</a:t>
            </a:r>
          </a:p>
          <a:p>
            <a:pPr lvl="1"/>
            <a:r>
              <a:rPr lang="en-GB" sz="3000" dirty="0" smtClean="0"/>
              <a:t>2012-2014</a:t>
            </a:r>
          </a:p>
          <a:p>
            <a:pPr lvl="1"/>
            <a:endParaRPr lang="en-GB" sz="3000" dirty="0" smtClean="0"/>
          </a:p>
          <a:p>
            <a:pPr lvl="1"/>
            <a:endParaRPr lang="en-GB" sz="3000" noProof="0" dirty="0" smtClean="0"/>
          </a:p>
        </p:txBody>
      </p:sp>
    </p:spTree>
    <p:extLst>
      <p:ext uri="{BB962C8B-B14F-4D97-AF65-F5344CB8AC3E}">
        <p14:creationId xmlns:p14="http://schemas.microsoft.com/office/powerpoint/2010/main" val="83655985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smtClean="0"/>
              <a:t>Why together?</a:t>
            </a:r>
            <a:endParaRPr lang="en-GB" dirty="0"/>
          </a:p>
          <a:p>
            <a:r>
              <a:rPr lang="en-GB" sz="3600" dirty="0" smtClean="0"/>
              <a:t>Plus</a:t>
            </a:r>
          </a:p>
          <a:p>
            <a:pPr lvl="1"/>
            <a:r>
              <a:rPr lang="en-GB" sz="3000" dirty="0" smtClean="0"/>
              <a:t>Many commonalities</a:t>
            </a:r>
          </a:p>
          <a:p>
            <a:pPr lvl="1"/>
            <a:r>
              <a:rPr lang="en-GB" sz="3000" dirty="0" smtClean="0"/>
              <a:t>Partially complementary</a:t>
            </a:r>
          </a:p>
          <a:p>
            <a:pPr lvl="2"/>
            <a:r>
              <a:rPr lang="en-GB" sz="3000" dirty="0" smtClean="0"/>
              <a:t>CLARIN strong on technical infrastructure</a:t>
            </a:r>
          </a:p>
          <a:p>
            <a:pPr lvl="2"/>
            <a:r>
              <a:rPr lang="en-GB" sz="3000" dirty="0" smtClean="0"/>
              <a:t>DARIAH strong on knowledge infrastructure </a:t>
            </a:r>
          </a:p>
          <a:p>
            <a:r>
              <a:rPr lang="en-GB" sz="3600" dirty="0" smtClean="0"/>
              <a:t>Minus</a:t>
            </a:r>
          </a:p>
          <a:p>
            <a:pPr lvl="1"/>
            <a:r>
              <a:rPr lang="en-GB" sz="3000" dirty="0" smtClean="0"/>
              <a:t>But there are also many differences</a:t>
            </a:r>
          </a:p>
          <a:p>
            <a:pPr lvl="1"/>
            <a:r>
              <a:rPr lang="en-GB" sz="3000" dirty="0" smtClean="0"/>
              <a:t>Danger of losing </a:t>
            </a:r>
            <a:r>
              <a:rPr lang="en-GB" sz="3000" dirty="0"/>
              <a:t>f</a:t>
            </a:r>
            <a:r>
              <a:rPr lang="en-GB" sz="3000" dirty="0" smtClean="0"/>
              <a:t>ocus</a:t>
            </a:r>
          </a:p>
          <a:p>
            <a:endParaRPr lang="en-GB" sz="3600" dirty="0" smtClean="0"/>
          </a:p>
        </p:txBody>
      </p:sp>
    </p:spTree>
    <p:extLst>
      <p:ext uri="{BB962C8B-B14F-4D97-AF65-F5344CB8AC3E}">
        <p14:creationId xmlns:p14="http://schemas.microsoft.com/office/powerpoint/2010/main" val="252836447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smtClean="0"/>
              <a:t>Focus on 3 disciplines</a:t>
            </a:r>
          </a:p>
          <a:p>
            <a:pPr lvl="1"/>
            <a:r>
              <a:rPr lang="en-GB" sz="3000" dirty="0" smtClean="0"/>
              <a:t>Linguistics</a:t>
            </a:r>
          </a:p>
          <a:p>
            <a:pPr lvl="1"/>
            <a:r>
              <a:rPr lang="en-GB" sz="3000" dirty="0" smtClean="0"/>
              <a:t>Social economic history</a:t>
            </a:r>
          </a:p>
          <a:p>
            <a:pPr lvl="1"/>
            <a:r>
              <a:rPr lang="en-GB" sz="3000" dirty="0" smtClean="0"/>
              <a:t>Media studies</a:t>
            </a:r>
          </a:p>
          <a:p>
            <a:r>
              <a:rPr lang="en-GB" sz="3600" noProof="0" dirty="0" smtClean="0"/>
              <a:t>And corresponding main data types</a:t>
            </a:r>
          </a:p>
          <a:p>
            <a:pPr lvl="1"/>
            <a:r>
              <a:rPr lang="en-GB" sz="3000" dirty="0" smtClean="0"/>
              <a:t>(natural language) text</a:t>
            </a:r>
          </a:p>
          <a:p>
            <a:pPr lvl="1"/>
            <a:r>
              <a:rPr lang="en-GB" sz="3000" dirty="0" smtClean="0"/>
              <a:t>Structured (mainly quantitative) data</a:t>
            </a:r>
          </a:p>
          <a:p>
            <a:pPr lvl="1"/>
            <a:r>
              <a:rPr lang="en-GB" sz="3000" noProof="0" dirty="0" smtClean="0"/>
              <a:t>Audio-visual data</a:t>
            </a:r>
          </a:p>
        </p:txBody>
      </p:sp>
    </p:spTree>
    <p:extLst>
      <p:ext uri="{BB962C8B-B14F-4D97-AF65-F5344CB8AC3E}">
        <p14:creationId xmlns:p14="http://schemas.microsoft.com/office/powerpoint/2010/main" val="259624493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smtClean="0"/>
              <a:t>Linguistics</a:t>
            </a:r>
          </a:p>
          <a:p>
            <a:pPr lvl="1"/>
            <a:r>
              <a:rPr lang="en-GB" sz="3000" dirty="0" smtClean="0"/>
              <a:t>Building on CLARIN-NL</a:t>
            </a:r>
          </a:p>
          <a:p>
            <a:pPr lvl="1"/>
            <a:r>
              <a:rPr lang="en-GB" sz="3000" dirty="0" smtClean="0"/>
              <a:t>And </a:t>
            </a:r>
            <a:r>
              <a:rPr lang="en-GB" sz="3000" dirty="0">
                <a:hlinkClick r:id="rId3"/>
              </a:rPr>
              <a:t>N</a:t>
            </a:r>
            <a:r>
              <a:rPr lang="en-GB" sz="3000" dirty="0" smtClean="0">
                <a:hlinkClick r:id="rId3"/>
              </a:rPr>
              <a:t>ederlab</a:t>
            </a:r>
            <a:endParaRPr lang="en-GB" sz="3000" dirty="0" smtClean="0"/>
          </a:p>
          <a:p>
            <a:r>
              <a:rPr lang="en-GB" sz="3600" dirty="0" smtClean="0"/>
              <a:t>Social economic history</a:t>
            </a:r>
          </a:p>
          <a:p>
            <a:pPr lvl="1"/>
            <a:r>
              <a:rPr lang="en-GB" sz="3000" dirty="0" smtClean="0"/>
              <a:t>Building on </a:t>
            </a:r>
            <a:r>
              <a:rPr lang="en-GB" sz="3000" dirty="0" smtClean="0">
                <a:hlinkClick r:id="rId4"/>
              </a:rPr>
              <a:t>Clio-Infra</a:t>
            </a:r>
            <a:r>
              <a:rPr lang="en-GB" sz="3000" dirty="0" smtClean="0"/>
              <a:t> and </a:t>
            </a:r>
            <a:r>
              <a:rPr lang="en-GB" sz="3000" dirty="0" smtClean="0">
                <a:hlinkClick r:id="rId5"/>
              </a:rPr>
              <a:t>HSN</a:t>
            </a:r>
            <a:endParaRPr lang="en-GB" sz="3000" dirty="0" smtClean="0"/>
          </a:p>
          <a:p>
            <a:r>
              <a:rPr lang="en-GB" sz="3600" dirty="0" smtClean="0"/>
              <a:t>Media studies</a:t>
            </a:r>
          </a:p>
          <a:p>
            <a:pPr lvl="1"/>
            <a:r>
              <a:rPr lang="en-GB" sz="3000" dirty="0" smtClean="0"/>
              <a:t>Building on CLARIN-NL, </a:t>
            </a:r>
            <a:r>
              <a:rPr lang="en-GB" sz="3000" dirty="0" smtClean="0">
                <a:hlinkClick r:id="rId6"/>
              </a:rPr>
              <a:t>CATCH</a:t>
            </a:r>
            <a:r>
              <a:rPr lang="en-GB" sz="3000" dirty="0" smtClean="0"/>
              <a:t>,  and </a:t>
            </a:r>
            <a:r>
              <a:rPr lang="en-GB" sz="3000" dirty="0" smtClean="0">
                <a:hlinkClick r:id="rId7"/>
              </a:rPr>
              <a:t>EU-Screen(-XL)</a:t>
            </a:r>
            <a:endParaRPr lang="en-GB" sz="3000" dirty="0" smtClean="0"/>
          </a:p>
        </p:txBody>
      </p:sp>
    </p:spTree>
    <p:extLst>
      <p:ext uri="{BB962C8B-B14F-4D97-AF65-F5344CB8AC3E}">
        <p14:creationId xmlns:p14="http://schemas.microsoft.com/office/powerpoint/2010/main" val="79193142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Overview</a:t>
            </a:r>
            <a:endParaRPr lang="en-GB" noProof="0" dirty="0"/>
          </a:p>
        </p:txBody>
      </p:sp>
      <p:sp>
        <p:nvSpPr>
          <p:cNvPr id="4" name="Text Placeholder 3"/>
          <p:cNvSpPr>
            <a:spLocks noGrp="1"/>
          </p:cNvSpPr>
          <p:nvPr>
            <p:ph idx="1"/>
          </p:nvPr>
        </p:nvSpPr>
        <p:spPr/>
        <p:txBody>
          <a:bodyPr/>
          <a:lstStyle/>
          <a:p>
            <a:pPr>
              <a:buFont typeface="Wingdings" panose="05000000000000000000" pitchFamily="2" charset="2"/>
              <a:buChar char="Ø"/>
            </a:pPr>
            <a:r>
              <a:rPr lang="en-GB" sz="3600" b="1" noProof="0" dirty="0" smtClean="0"/>
              <a:t>The Humanities are turning Digital</a:t>
            </a:r>
          </a:p>
          <a:p>
            <a:r>
              <a:rPr lang="en-GB" sz="3600" noProof="0" dirty="0" smtClean="0"/>
              <a:t>European Context</a:t>
            </a:r>
          </a:p>
          <a:p>
            <a:r>
              <a:rPr lang="en-GB" sz="3600" dirty="0" smtClean="0"/>
              <a:t>National context </a:t>
            </a:r>
          </a:p>
          <a:p>
            <a:r>
              <a:rPr lang="en-GB" sz="3600" dirty="0" smtClean="0"/>
              <a:t>CLARIAH CORE</a:t>
            </a:r>
          </a:p>
          <a:p>
            <a:r>
              <a:rPr lang="en-GB" sz="3600" dirty="0" smtClean="0"/>
              <a:t>Conclusions</a:t>
            </a:r>
          </a:p>
          <a:p>
            <a:endParaRPr lang="en-GB" sz="3600" noProof="0" dirty="0" smtClean="0"/>
          </a:p>
        </p:txBody>
      </p:sp>
    </p:spTree>
    <p:extLst>
      <p:ext uri="{BB962C8B-B14F-4D97-AF65-F5344CB8AC3E}">
        <p14:creationId xmlns:p14="http://schemas.microsoft.com/office/powerpoint/2010/main" val="79912456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000" dirty="0" smtClean="0">
                <a:hlinkClick r:id="rId3"/>
              </a:rPr>
              <a:t>Nederlab</a:t>
            </a:r>
            <a:endParaRPr lang="en-GB" sz="3000" dirty="0" smtClean="0"/>
          </a:p>
          <a:p>
            <a:pPr lvl="1"/>
            <a:r>
              <a:rPr lang="en-GB" sz="2800" dirty="0" smtClean="0"/>
              <a:t>Independent project, co-financed by CLARIN-NL and CLARIAH-SEED</a:t>
            </a:r>
          </a:p>
          <a:p>
            <a:pPr lvl="1"/>
            <a:r>
              <a:rPr lang="en-GB" sz="2800" dirty="0" smtClean="0"/>
              <a:t>Dutch historical text corpora with CMDI metadata and all kinds of linguistic annotations</a:t>
            </a:r>
          </a:p>
          <a:p>
            <a:pPr lvl="1"/>
            <a:r>
              <a:rPr lang="en-GB" sz="2800" dirty="0" smtClean="0"/>
              <a:t>Access via browse, search and analysis interface</a:t>
            </a:r>
          </a:p>
          <a:p>
            <a:pPr lvl="1"/>
            <a:r>
              <a:rPr lang="en-GB" sz="2800" dirty="0" smtClean="0">
                <a:hlinkClick r:id="rId4"/>
              </a:rPr>
              <a:t>Initial version </a:t>
            </a:r>
            <a:r>
              <a:rPr lang="en-GB" sz="2800" dirty="0" smtClean="0"/>
              <a:t>(limited access) </a:t>
            </a:r>
          </a:p>
          <a:p>
            <a:pPr lvl="1"/>
            <a:r>
              <a:rPr lang="en-GB" sz="2800" dirty="0" smtClean="0"/>
              <a:t>Aimed to support the longitudinal study of the Dutch language and culture</a:t>
            </a:r>
          </a:p>
        </p:txBody>
      </p:sp>
    </p:spTree>
    <p:extLst>
      <p:ext uri="{BB962C8B-B14F-4D97-AF65-F5344CB8AC3E}">
        <p14:creationId xmlns:p14="http://schemas.microsoft.com/office/powerpoint/2010/main" val="100788691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000" dirty="0">
                <a:hlinkClick r:id="rId3"/>
              </a:rPr>
              <a:t>Clio-Infra</a:t>
            </a:r>
            <a:r>
              <a:rPr lang="en-GB" sz="3000" dirty="0"/>
              <a:t> </a:t>
            </a:r>
            <a:endParaRPr lang="en-GB" sz="3000" dirty="0" smtClean="0"/>
          </a:p>
          <a:p>
            <a:r>
              <a:rPr lang="en-US" sz="3200" dirty="0"/>
              <a:t>aims to research the long-term development of worldwide economic growth and inequality</a:t>
            </a:r>
            <a:endParaRPr lang="en-US" sz="3200" dirty="0" smtClean="0"/>
          </a:p>
          <a:p>
            <a:r>
              <a:rPr lang="en-US" sz="3200" dirty="0" smtClean="0"/>
              <a:t>Has set up a </a:t>
            </a:r>
            <a:r>
              <a:rPr lang="en-US" sz="3200" dirty="0"/>
              <a:t>set of interconnected databases </a:t>
            </a:r>
            <a:r>
              <a:rPr lang="en-US" sz="3200" dirty="0" smtClean="0"/>
              <a:t>containing </a:t>
            </a:r>
            <a:r>
              <a:rPr lang="en-US" sz="3200" dirty="0"/>
              <a:t>worldwide data on social, economic, and institutional indicators for the past five </a:t>
            </a:r>
            <a:r>
              <a:rPr lang="en-US" sz="3200" dirty="0" smtClean="0"/>
              <a:t>centuries</a:t>
            </a:r>
            <a:endParaRPr lang="en-US" sz="3200" dirty="0"/>
          </a:p>
          <a:p>
            <a:endParaRPr lang="en-GB"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678" y="1168400"/>
            <a:ext cx="30575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13948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000" dirty="0">
                <a:hlinkClick r:id="rId3"/>
              </a:rPr>
              <a:t>Clio-Infra</a:t>
            </a:r>
            <a:r>
              <a:rPr lang="en-GB" sz="3000" dirty="0"/>
              <a:t> </a:t>
            </a:r>
            <a:endParaRPr lang="en-GB" sz="3000" dirty="0" smtClean="0"/>
          </a:p>
          <a:p>
            <a:r>
              <a:rPr lang="en-US" sz="3200" dirty="0" smtClean="0"/>
              <a:t>Examples</a:t>
            </a:r>
          </a:p>
          <a:p>
            <a:pPr lvl="1"/>
            <a:r>
              <a:rPr lang="en-US" sz="2800" dirty="0">
                <a:hlinkClick r:id="rId4" action="ppaction://hlinksldjump"/>
              </a:rPr>
              <a:t>GDP per </a:t>
            </a:r>
            <a:r>
              <a:rPr lang="en-US" sz="2800" dirty="0" smtClean="0">
                <a:hlinkClick r:id="rId4" action="ppaction://hlinksldjump"/>
              </a:rPr>
              <a:t>capita,1270-2000</a:t>
            </a:r>
            <a:endParaRPr lang="en-US" sz="2800" dirty="0" smtClean="0"/>
          </a:p>
          <a:p>
            <a:pPr lvl="1"/>
            <a:r>
              <a:rPr lang="en-US" altLang="zh-TW" sz="2800" dirty="0">
                <a:latin typeface="Calibri" pitchFamily="34" charset="0"/>
                <a:cs typeface="Times New Roman" pitchFamily="18" charset="0"/>
                <a:hlinkClick r:id="rId5" action="ppaction://hlinksldjump"/>
              </a:rPr>
              <a:t>Average years of education per capita, 1880 </a:t>
            </a:r>
            <a:r>
              <a:rPr lang="en-US" altLang="zh-TW" sz="2800" dirty="0" smtClean="0">
                <a:latin typeface="Calibri" pitchFamily="34" charset="0"/>
                <a:cs typeface="Times New Roman" pitchFamily="18" charset="0"/>
                <a:hlinkClick r:id="rId5" action="ppaction://hlinksldjump"/>
              </a:rPr>
              <a:t>and 2000</a:t>
            </a:r>
            <a:endParaRPr lang="en-US" altLang="zh-TW" sz="2800" dirty="0" smtClean="0">
              <a:latin typeface="Calibri" pitchFamily="34" charset="0"/>
              <a:cs typeface="Times New Roman" pitchFamily="18" charset="0"/>
            </a:endParaRPr>
          </a:p>
          <a:p>
            <a:pPr lvl="1"/>
            <a:r>
              <a:rPr lang="en-GB" sz="2800" dirty="0">
                <a:hlinkClick r:id="rId6" action="ppaction://hlinksldjump"/>
              </a:rPr>
              <a:t>Income per capita and life expectancy in China, Congo and NL, 1800-2007</a:t>
            </a:r>
            <a:r>
              <a:rPr lang="en-US" altLang="zh-TW" sz="2800" dirty="0">
                <a:cs typeface="Times New Roman" pitchFamily="18" charset="0"/>
              </a:rPr>
              <a:t/>
            </a:r>
            <a:br>
              <a:rPr lang="en-US" altLang="zh-TW" sz="2800" dirty="0">
                <a:cs typeface="Times New Roman" pitchFamily="18" charset="0"/>
              </a:rPr>
            </a:br>
            <a:endParaRPr lang="en-US" sz="2800" dirty="0"/>
          </a:p>
          <a:p>
            <a:pPr lvl="1"/>
            <a:endParaRPr lang="en-US" sz="2800" b="1" dirty="0" smtClean="0"/>
          </a:p>
          <a:p>
            <a:pPr lvl="1"/>
            <a:endParaRPr lang="en-US" sz="2600" dirty="0" smtClean="0"/>
          </a:p>
          <a:p>
            <a:pPr lvl="1"/>
            <a:endParaRPr lang="en-US" sz="2600" dirty="0"/>
          </a:p>
          <a:p>
            <a:endParaRPr lang="en-GB" dirty="0" smtClean="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9678" y="1168400"/>
            <a:ext cx="30575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117699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smtClean="0">
                <a:hlinkClick r:id="rId3"/>
              </a:rPr>
              <a:t>HSN</a:t>
            </a:r>
            <a:endParaRPr lang="en-GB" sz="3600" dirty="0" smtClean="0"/>
          </a:p>
          <a:p>
            <a:pPr lvl="1"/>
            <a:r>
              <a:rPr lang="en-GB" sz="3000" dirty="0" smtClean="0"/>
              <a:t>Historical Sample of the Netherlands</a:t>
            </a:r>
          </a:p>
          <a:p>
            <a:r>
              <a:rPr lang="en-US" sz="3600" dirty="0"/>
              <a:t>offers a representative sample of </a:t>
            </a:r>
            <a:r>
              <a:rPr lang="en-US" sz="3600" dirty="0" smtClean="0"/>
              <a:t>life courses of 78,000 </a:t>
            </a:r>
            <a:r>
              <a:rPr lang="en-US" sz="3600" dirty="0"/>
              <a:t>people born in the Netherlands (</a:t>
            </a:r>
            <a:r>
              <a:rPr lang="en-US" sz="3600" dirty="0" smtClean="0"/>
              <a:t>1812-1922)</a:t>
            </a:r>
          </a:p>
          <a:p>
            <a:r>
              <a:rPr lang="en-US" sz="3600" dirty="0" smtClean="0"/>
              <a:t>a </a:t>
            </a:r>
            <a:r>
              <a:rPr lang="en-US" sz="3600" dirty="0"/>
              <a:t>unique tool for research in Dutch history and demography.</a:t>
            </a:r>
            <a:endParaRPr lang="en-GB" sz="3600" dirty="0" smtClean="0"/>
          </a:p>
          <a:p>
            <a:endParaRPr lang="en-GB" sz="3600" dirty="0"/>
          </a:p>
          <a:p>
            <a:pPr lvl="1"/>
            <a:endParaRPr lang="en-US" sz="2800" b="1" dirty="0" smtClean="0"/>
          </a:p>
          <a:p>
            <a:pPr lvl="1"/>
            <a:endParaRPr lang="en-US" sz="2600" dirty="0" smtClean="0"/>
          </a:p>
          <a:p>
            <a:pPr lvl="1"/>
            <a:endParaRPr lang="en-US" sz="2600" dirty="0"/>
          </a:p>
          <a:p>
            <a:endParaRPr lang="en-GB"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530" y="928907"/>
            <a:ext cx="2145654" cy="90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88938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a:hlinkClick r:id="rId3"/>
              </a:rPr>
              <a:t>EU-Screen(-XL)</a:t>
            </a:r>
            <a:endParaRPr lang="en-GB" sz="3600" dirty="0"/>
          </a:p>
          <a:p>
            <a:pPr lvl="1"/>
            <a:r>
              <a:rPr lang="en-US" sz="3000" dirty="0"/>
              <a:t>offers free online access to thousands of items of audiovisual </a:t>
            </a:r>
            <a:r>
              <a:rPr lang="en-US" sz="3000" dirty="0" smtClean="0"/>
              <a:t>heritage</a:t>
            </a:r>
            <a:endParaRPr lang="nl-NL" sz="3000" dirty="0"/>
          </a:p>
          <a:p>
            <a:pPr lvl="1"/>
            <a:r>
              <a:rPr lang="en-US" sz="3200" dirty="0"/>
              <a:t>a resource for educators, researchers and media professionals searching for new audiovisual content from across Europe</a:t>
            </a:r>
            <a:endParaRPr lang="en-GB" sz="3000" dirty="0" smtClean="0"/>
          </a:p>
          <a:p>
            <a:endParaRPr lang="en-GB" sz="3600" dirty="0"/>
          </a:p>
          <a:p>
            <a:pPr lvl="1"/>
            <a:endParaRPr lang="en-US" sz="2800" b="1" dirty="0" smtClean="0"/>
          </a:p>
          <a:p>
            <a:pPr lvl="1"/>
            <a:endParaRPr lang="en-US" sz="2600" dirty="0" smtClean="0"/>
          </a:p>
          <a:p>
            <a:pPr lvl="1"/>
            <a:endParaRPr lang="en-US" sz="2600" dirty="0"/>
          </a:p>
          <a:p>
            <a:endParaRPr lang="en-GB" dirty="0" smtClean="0"/>
          </a:p>
        </p:txBody>
      </p:sp>
    </p:spTree>
    <p:extLst>
      <p:ext uri="{BB962C8B-B14F-4D97-AF65-F5344CB8AC3E}">
        <p14:creationId xmlns:p14="http://schemas.microsoft.com/office/powerpoint/2010/main" val="243656899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smtClean="0">
                <a:hlinkClick r:id="rId3"/>
              </a:rPr>
              <a:t>CATCH</a:t>
            </a:r>
            <a:r>
              <a:rPr lang="en-GB" sz="3600" dirty="0" smtClean="0"/>
              <a:t> (Continuous Access to Cultural Heritage) and </a:t>
            </a:r>
            <a:r>
              <a:rPr lang="en-GB" sz="3600" dirty="0" err="1" smtClean="0">
                <a:hlinkClick r:id="rId4"/>
              </a:rPr>
              <a:t>CATCHplus</a:t>
            </a:r>
            <a:endParaRPr lang="en-GB" sz="3600" dirty="0"/>
          </a:p>
          <a:p>
            <a:pPr lvl="1"/>
            <a:r>
              <a:rPr lang="en-US" sz="3200" dirty="0"/>
              <a:t>make the </a:t>
            </a:r>
            <a:r>
              <a:rPr lang="en-US" sz="3200" dirty="0" smtClean="0"/>
              <a:t>(digital) collections </a:t>
            </a:r>
            <a:r>
              <a:rPr lang="en-US" sz="3200" dirty="0"/>
              <a:t>of museums, archives and historical </a:t>
            </a:r>
            <a:r>
              <a:rPr lang="en-US" sz="3200" dirty="0" smtClean="0"/>
              <a:t>associations </a:t>
            </a:r>
            <a:r>
              <a:rPr lang="en-US" sz="3200" dirty="0"/>
              <a:t>more accessible. </a:t>
            </a:r>
            <a:endParaRPr lang="en-US" sz="3200" dirty="0" smtClean="0"/>
          </a:p>
          <a:p>
            <a:pPr lvl="1"/>
            <a:r>
              <a:rPr lang="en-US" sz="3200" dirty="0" smtClean="0"/>
              <a:t>Improve efficiency of heritage management</a:t>
            </a:r>
            <a:endParaRPr lang="en-GB" sz="3600" dirty="0"/>
          </a:p>
          <a:p>
            <a:pPr lvl="1"/>
            <a:endParaRPr lang="en-US" sz="2800" b="1" dirty="0" smtClean="0"/>
          </a:p>
          <a:p>
            <a:pPr lvl="1"/>
            <a:endParaRPr lang="en-US" sz="2600" dirty="0" smtClean="0"/>
          </a:p>
          <a:p>
            <a:pPr lvl="1"/>
            <a:endParaRPr lang="en-US" sz="2600" dirty="0"/>
          </a:p>
          <a:p>
            <a:endParaRPr lang="en-GB" dirty="0" smtClean="0"/>
          </a:p>
        </p:txBody>
      </p:sp>
    </p:spTree>
    <p:extLst>
      <p:ext uri="{BB962C8B-B14F-4D97-AF65-F5344CB8AC3E}">
        <p14:creationId xmlns:p14="http://schemas.microsoft.com/office/powerpoint/2010/main" val="217793219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smtClean="0"/>
              <a:t>CLARIAH-SEED: Major Results</a:t>
            </a:r>
            <a:endParaRPr lang="en-GB" sz="3600" dirty="0"/>
          </a:p>
          <a:p>
            <a:pPr lvl="1"/>
            <a:r>
              <a:rPr lang="en-US" sz="3000" dirty="0" smtClean="0"/>
              <a:t>New CLARIAH proposal, awarded funding </a:t>
            </a:r>
          </a:p>
          <a:p>
            <a:pPr lvl="1"/>
            <a:r>
              <a:rPr lang="en-US" sz="3000" dirty="0" smtClean="0"/>
              <a:t>NL DARIAH activities in EU and NL</a:t>
            </a:r>
          </a:p>
          <a:p>
            <a:pPr lvl="1"/>
            <a:r>
              <a:rPr lang="en-US" sz="3000" dirty="0" smtClean="0"/>
              <a:t>Dissemination</a:t>
            </a:r>
          </a:p>
          <a:p>
            <a:pPr lvl="2"/>
            <a:r>
              <a:rPr lang="en-US" sz="3000" dirty="0" smtClean="0">
                <a:hlinkClick r:id="rId3"/>
              </a:rPr>
              <a:t>Website</a:t>
            </a:r>
            <a:endParaRPr lang="en-US" sz="3000" dirty="0" smtClean="0"/>
          </a:p>
          <a:p>
            <a:pPr lvl="2"/>
            <a:r>
              <a:rPr lang="en-US" sz="3000" dirty="0" smtClean="0">
                <a:hlinkClick r:id="rId4"/>
              </a:rPr>
              <a:t>Short movies</a:t>
            </a:r>
            <a:endParaRPr lang="en-US" sz="3000" dirty="0" smtClean="0"/>
          </a:p>
          <a:p>
            <a:pPr lvl="2"/>
            <a:r>
              <a:rPr lang="en-US" sz="3200" dirty="0" smtClean="0">
                <a:hlinkClick r:id="rId5"/>
              </a:rPr>
              <a:t>Dutch </a:t>
            </a:r>
            <a:r>
              <a:rPr lang="en-US" sz="3200" dirty="0">
                <a:hlinkClick r:id="rId5"/>
              </a:rPr>
              <a:t>Overview of the Digital </a:t>
            </a:r>
            <a:r>
              <a:rPr lang="en-US" sz="3200" dirty="0" smtClean="0">
                <a:hlinkClick r:id="rId5"/>
              </a:rPr>
              <a:t>Humanities</a:t>
            </a:r>
          </a:p>
          <a:p>
            <a:pPr lvl="3"/>
            <a:r>
              <a:rPr lang="en-US" sz="3200" dirty="0" smtClean="0"/>
              <a:t>Course and project registries</a:t>
            </a:r>
            <a:r>
              <a:rPr lang="en-US" sz="3200" dirty="0" smtClean="0">
                <a:hlinkClick r:id="rId5"/>
              </a:rPr>
              <a:t> </a:t>
            </a:r>
            <a:r>
              <a:rPr lang="en-US" sz="3000" dirty="0" smtClean="0">
                <a:hlinkClick r:id="rId5"/>
              </a:rPr>
              <a:t> </a:t>
            </a:r>
            <a:endParaRPr lang="en-US" sz="3000" dirty="0" smtClean="0"/>
          </a:p>
          <a:p>
            <a:endParaRPr lang="en-GB" sz="3600" dirty="0"/>
          </a:p>
          <a:p>
            <a:pPr lvl="1"/>
            <a:endParaRPr lang="en-US" sz="2800" b="1" dirty="0" smtClean="0"/>
          </a:p>
          <a:p>
            <a:pPr lvl="1"/>
            <a:endParaRPr lang="en-US" sz="2600" dirty="0" smtClean="0"/>
          </a:p>
          <a:p>
            <a:pPr lvl="1"/>
            <a:endParaRPr lang="en-US" sz="2600" dirty="0"/>
          </a:p>
          <a:p>
            <a:endParaRPr lang="en-GB" dirty="0" smtClean="0"/>
          </a:p>
        </p:txBody>
      </p:sp>
    </p:spTree>
    <p:extLst>
      <p:ext uri="{BB962C8B-B14F-4D97-AF65-F5344CB8AC3E}">
        <p14:creationId xmlns:p14="http://schemas.microsoft.com/office/powerpoint/2010/main" val="195157742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smtClean="0"/>
              <a:t>CLARIAH-SEED: Major Results </a:t>
            </a:r>
            <a:endParaRPr lang="en-GB" sz="3600" dirty="0"/>
          </a:p>
          <a:p>
            <a:pPr lvl="1"/>
            <a:r>
              <a:rPr lang="en-US" sz="3000" dirty="0" smtClean="0"/>
              <a:t>Demonstrators</a:t>
            </a:r>
          </a:p>
          <a:p>
            <a:pPr lvl="2"/>
            <a:r>
              <a:rPr lang="nl-NL" sz="3200" dirty="0" err="1" smtClean="0">
                <a:hlinkClick r:id="rId3"/>
              </a:rPr>
              <a:t>TrOve</a:t>
            </a:r>
            <a:r>
              <a:rPr lang="nl-NL" sz="3200" dirty="0" smtClean="0"/>
              <a:t>   </a:t>
            </a:r>
            <a:r>
              <a:rPr lang="nl-NL" sz="3200" dirty="0"/>
              <a:t>(Transmedia </a:t>
            </a:r>
            <a:r>
              <a:rPr lang="nl-NL" sz="3200" dirty="0" err="1"/>
              <a:t>Observatory</a:t>
            </a:r>
            <a:r>
              <a:rPr lang="nl-NL" sz="3200" dirty="0"/>
              <a:t> ) </a:t>
            </a:r>
            <a:endParaRPr lang="nl-NL" sz="3200" dirty="0" smtClean="0"/>
          </a:p>
          <a:p>
            <a:pPr lvl="3"/>
            <a:r>
              <a:rPr lang="en-US" sz="2400" dirty="0" smtClean="0"/>
              <a:t>search </a:t>
            </a:r>
            <a:r>
              <a:rPr lang="en-US" sz="2400" dirty="0"/>
              <a:t>engine </a:t>
            </a:r>
            <a:r>
              <a:rPr lang="en-US" sz="2400" dirty="0" smtClean="0"/>
              <a:t>to </a:t>
            </a:r>
            <a:r>
              <a:rPr lang="en-US" sz="2400" dirty="0" err="1"/>
              <a:t>analyse</a:t>
            </a:r>
            <a:r>
              <a:rPr lang="en-US" sz="2400" dirty="0"/>
              <a:t> the distribution of information throughout time across different media as broadcast television, print media, social media and </a:t>
            </a:r>
            <a:r>
              <a:rPr lang="en-US" sz="2400" dirty="0" smtClean="0"/>
              <a:t>blogs</a:t>
            </a:r>
          </a:p>
          <a:p>
            <a:pPr lvl="3"/>
            <a:r>
              <a:rPr lang="en-US" sz="2400" dirty="0" smtClean="0"/>
              <a:t>Mini Research pilot into </a:t>
            </a:r>
            <a:r>
              <a:rPr lang="en-US" sz="2400" dirty="0"/>
              <a:t>the relation between media and </a:t>
            </a:r>
            <a:r>
              <a:rPr lang="en-US" sz="2400" dirty="0" smtClean="0"/>
              <a:t>Eastern European </a:t>
            </a:r>
            <a:r>
              <a:rPr lang="en-US" sz="2400" dirty="0"/>
              <a:t>migration </a:t>
            </a:r>
            <a:endParaRPr lang="nl-NL" dirty="0"/>
          </a:p>
          <a:p>
            <a:pPr lvl="2"/>
            <a:endParaRPr lang="nl-NL" sz="3200" dirty="0"/>
          </a:p>
          <a:p>
            <a:pPr lvl="2"/>
            <a:endParaRPr lang="en-US" sz="2400" dirty="0" smtClean="0"/>
          </a:p>
          <a:p>
            <a:pPr lvl="3"/>
            <a:endParaRPr lang="nl-NL" dirty="0"/>
          </a:p>
          <a:p>
            <a:pPr lvl="2"/>
            <a:endParaRPr lang="nl-NL" sz="3200" dirty="0"/>
          </a:p>
          <a:p>
            <a:pPr lvl="2"/>
            <a:endParaRPr lang="en-US" sz="3000" dirty="0" smtClean="0"/>
          </a:p>
          <a:p>
            <a:pPr lvl="2"/>
            <a:endParaRPr lang="en-US" sz="3000" dirty="0" smtClean="0"/>
          </a:p>
          <a:p>
            <a:endParaRPr lang="en-GB" sz="3600" dirty="0"/>
          </a:p>
          <a:p>
            <a:pPr lvl="1"/>
            <a:endParaRPr lang="en-US" sz="2800" b="1" dirty="0" smtClean="0"/>
          </a:p>
          <a:p>
            <a:pPr lvl="1"/>
            <a:endParaRPr lang="en-US" sz="2600" dirty="0" smtClean="0"/>
          </a:p>
          <a:p>
            <a:pPr lvl="1"/>
            <a:endParaRPr lang="en-US" sz="2600" dirty="0"/>
          </a:p>
          <a:p>
            <a:endParaRPr lang="en-GB" dirty="0" smtClean="0"/>
          </a:p>
        </p:txBody>
      </p:sp>
    </p:spTree>
    <p:extLst>
      <p:ext uri="{BB962C8B-B14F-4D97-AF65-F5344CB8AC3E}">
        <p14:creationId xmlns:p14="http://schemas.microsoft.com/office/powerpoint/2010/main" val="421920683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smtClean="0"/>
              <a:t>CLARIAH-SEED: Major Results </a:t>
            </a:r>
            <a:endParaRPr lang="en-GB" sz="3600" dirty="0"/>
          </a:p>
          <a:p>
            <a:pPr lvl="1"/>
            <a:r>
              <a:rPr lang="en-US" sz="3000" dirty="0" smtClean="0"/>
              <a:t>Demonstrators</a:t>
            </a:r>
          </a:p>
          <a:p>
            <a:pPr lvl="2"/>
            <a:r>
              <a:rPr lang="nl-NL" sz="3200" dirty="0" smtClean="0">
                <a:hlinkClick r:id="rId3"/>
              </a:rPr>
              <a:t>OHT </a:t>
            </a:r>
            <a:r>
              <a:rPr lang="nl-NL" sz="3200" dirty="0" err="1" smtClean="0">
                <a:hlinkClick r:id="rId3"/>
              </a:rPr>
              <a:t>and</a:t>
            </a:r>
            <a:r>
              <a:rPr lang="nl-NL" sz="3200" dirty="0" smtClean="0">
                <a:hlinkClick r:id="rId3"/>
              </a:rPr>
              <a:t> OHT+ </a:t>
            </a:r>
            <a:r>
              <a:rPr lang="nl-NL" sz="3200" dirty="0" smtClean="0"/>
              <a:t>(</a:t>
            </a:r>
            <a:r>
              <a:rPr lang="nl-NL" sz="3200" dirty="0" err="1" smtClean="0"/>
              <a:t>Oral</a:t>
            </a:r>
            <a:r>
              <a:rPr lang="nl-NL" sz="3200" dirty="0" smtClean="0"/>
              <a:t> </a:t>
            </a:r>
            <a:r>
              <a:rPr lang="nl-NL" sz="3200" dirty="0" err="1"/>
              <a:t>History</a:t>
            </a:r>
            <a:r>
              <a:rPr lang="nl-NL" sz="3200" dirty="0"/>
              <a:t> </a:t>
            </a:r>
            <a:r>
              <a:rPr lang="nl-NL" sz="3200" dirty="0" err="1" smtClean="0"/>
              <a:t>Today</a:t>
            </a:r>
            <a:r>
              <a:rPr lang="nl-NL" sz="3200" dirty="0" smtClean="0"/>
              <a:t>)</a:t>
            </a:r>
          </a:p>
          <a:p>
            <a:pPr lvl="3"/>
            <a:r>
              <a:rPr lang="en-US" sz="2400" dirty="0"/>
              <a:t>supports the workflow </a:t>
            </a:r>
            <a:r>
              <a:rPr lang="en-US" sz="2400" dirty="0" smtClean="0"/>
              <a:t>of working </a:t>
            </a:r>
            <a:r>
              <a:rPr lang="en-US" sz="2400" dirty="0"/>
              <a:t>with unstructured audio-visual </a:t>
            </a:r>
            <a:r>
              <a:rPr lang="en-US" sz="2400" dirty="0" smtClean="0"/>
              <a:t>content (esp. Oral History): archival </a:t>
            </a:r>
            <a:r>
              <a:rPr lang="en-US" sz="2400" dirty="0"/>
              <a:t>search, browsing, playing fragments, making notes, visualization of patterns and publication</a:t>
            </a:r>
            <a:r>
              <a:rPr lang="en-US" dirty="0"/>
              <a:t>. 	</a:t>
            </a:r>
            <a:endParaRPr lang="en-US" dirty="0" smtClean="0"/>
          </a:p>
          <a:p>
            <a:pPr lvl="2"/>
            <a:r>
              <a:rPr lang="en-US" sz="3200" dirty="0" smtClean="0">
                <a:hlinkClick r:id="rId4"/>
              </a:rPr>
              <a:t>CLIO-DAP</a:t>
            </a:r>
            <a:r>
              <a:rPr lang="en-US" sz="3200" dirty="0" smtClean="0"/>
              <a:t> (CLIO Data Availability Policy)</a:t>
            </a:r>
          </a:p>
          <a:p>
            <a:pPr lvl="3"/>
            <a:r>
              <a:rPr lang="en-US" sz="2400" dirty="0"/>
              <a:t>a demonstrator service for enhanced publications </a:t>
            </a:r>
          </a:p>
          <a:p>
            <a:pPr lvl="3"/>
            <a:endParaRPr lang="nl-NL" dirty="0"/>
          </a:p>
          <a:p>
            <a:pPr lvl="2"/>
            <a:endParaRPr lang="nl-NL" sz="3200" dirty="0"/>
          </a:p>
          <a:p>
            <a:pPr lvl="2"/>
            <a:endParaRPr lang="en-US" sz="3000" dirty="0" smtClean="0"/>
          </a:p>
          <a:p>
            <a:pPr lvl="2"/>
            <a:endParaRPr lang="en-US" sz="3000" dirty="0" smtClean="0"/>
          </a:p>
          <a:p>
            <a:endParaRPr lang="en-GB" sz="3600" dirty="0"/>
          </a:p>
          <a:p>
            <a:pPr lvl="1"/>
            <a:endParaRPr lang="en-US" sz="2800" b="1" dirty="0" smtClean="0"/>
          </a:p>
          <a:p>
            <a:pPr lvl="1"/>
            <a:endParaRPr lang="en-US" sz="2600" dirty="0" smtClean="0"/>
          </a:p>
          <a:p>
            <a:pPr lvl="1"/>
            <a:endParaRPr lang="en-US" sz="2600" dirty="0"/>
          </a:p>
          <a:p>
            <a:endParaRPr lang="en-GB" dirty="0" smtClean="0"/>
          </a:p>
        </p:txBody>
      </p:sp>
    </p:spTree>
    <p:extLst>
      <p:ext uri="{BB962C8B-B14F-4D97-AF65-F5344CB8AC3E}">
        <p14:creationId xmlns:p14="http://schemas.microsoft.com/office/powerpoint/2010/main" val="143709485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smtClean="0"/>
              <a:t>CLARIAH-SEED: Major Results </a:t>
            </a:r>
            <a:endParaRPr lang="en-GB" sz="3600" dirty="0"/>
          </a:p>
          <a:p>
            <a:pPr lvl="1"/>
            <a:r>
              <a:rPr lang="en-US" sz="3000" dirty="0" smtClean="0"/>
              <a:t>Demonstrators</a:t>
            </a:r>
          </a:p>
          <a:p>
            <a:pPr lvl="2"/>
            <a:r>
              <a:rPr lang="nl-NL" sz="3200" dirty="0" smtClean="0">
                <a:hlinkClick r:id="rId3"/>
              </a:rPr>
              <a:t>Nederlab</a:t>
            </a:r>
            <a:r>
              <a:rPr lang="nl-NL" sz="3200" dirty="0" smtClean="0"/>
              <a:t> + </a:t>
            </a:r>
            <a:r>
              <a:rPr lang="nl-NL" sz="3200" i="1" dirty="0" smtClean="0"/>
              <a:t>De Gids</a:t>
            </a:r>
          </a:p>
          <a:p>
            <a:pPr lvl="3"/>
            <a:r>
              <a:rPr lang="nl-NL" sz="2400" dirty="0" smtClean="0"/>
              <a:t>Search &amp; Analysis interface </a:t>
            </a:r>
            <a:r>
              <a:rPr lang="nl-NL" sz="2400" dirty="0" err="1" smtClean="0"/>
              <a:t>to</a:t>
            </a:r>
            <a:r>
              <a:rPr lang="nl-NL" sz="2400" dirty="0" smtClean="0"/>
              <a:t> </a:t>
            </a:r>
            <a:r>
              <a:rPr lang="nl-NL" sz="2400" dirty="0" err="1" smtClean="0"/>
              <a:t>historical</a:t>
            </a:r>
            <a:r>
              <a:rPr lang="nl-NL" sz="2400" dirty="0" smtClean="0"/>
              <a:t> Dutch </a:t>
            </a:r>
            <a:r>
              <a:rPr lang="nl-NL" sz="2400" dirty="0" err="1" smtClean="0"/>
              <a:t>text</a:t>
            </a:r>
            <a:r>
              <a:rPr lang="nl-NL" sz="2400" dirty="0" smtClean="0"/>
              <a:t> corpora</a:t>
            </a:r>
          </a:p>
          <a:p>
            <a:pPr lvl="3"/>
            <a:r>
              <a:rPr lang="nl-NL" sz="2400" dirty="0" smtClean="0"/>
              <a:t>Mini research pilot on </a:t>
            </a:r>
            <a:r>
              <a:rPr lang="nl-NL" sz="2400" dirty="0" err="1" smtClean="0"/>
              <a:t>author</a:t>
            </a:r>
            <a:r>
              <a:rPr lang="nl-NL" sz="2400" dirty="0" smtClean="0"/>
              <a:t> </a:t>
            </a:r>
            <a:r>
              <a:rPr lang="nl-NL" sz="2400" dirty="0" err="1" smtClean="0"/>
              <a:t>distribution</a:t>
            </a:r>
            <a:r>
              <a:rPr lang="nl-NL" sz="2400" dirty="0" smtClean="0"/>
              <a:t> in  </a:t>
            </a:r>
            <a:r>
              <a:rPr lang="nl-NL" sz="2400" dirty="0" err="1" smtClean="0"/>
              <a:t>journal</a:t>
            </a:r>
            <a:r>
              <a:rPr lang="nl-NL" sz="2400" dirty="0" smtClean="0"/>
              <a:t> </a:t>
            </a:r>
            <a:r>
              <a:rPr lang="nl-NL" sz="2400" i="1" dirty="0" smtClean="0"/>
              <a:t>De Gids</a:t>
            </a:r>
            <a:endParaRPr lang="en-US" sz="2400" dirty="0"/>
          </a:p>
          <a:p>
            <a:pPr lvl="3"/>
            <a:endParaRPr lang="nl-NL" dirty="0"/>
          </a:p>
          <a:p>
            <a:pPr lvl="2"/>
            <a:endParaRPr lang="nl-NL" sz="3200" dirty="0"/>
          </a:p>
          <a:p>
            <a:pPr lvl="2"/>
            <a:endParaRPr lang="en-US" sz="3000" dirty="0" smtClean="0"/>
          </a:p>
          <a:p>
            <a:pPr lvl="2"/>
            <a:endParaRPr lang="en-US" sz="3000" dirty="0" smtClean="0"/>
          </a:p>
          <a:p>
            <a:endParaRPr lang="en-GB" sz="3600" dirty="0"/>
          </a:p>
          <a:p>
            <a:pPr lvl="1"/>
            <a:endParaRPr lang="en-US" sz="2800" b="1" dirty="0" smtClean="0"/>
          </a:p>
          <a:p>
            <a:pPr lvl="1"/>
            <a:endParaRPr lang="en-US" sz="2600" dirty="0" smtClean="0"/>
          </a:p>
          <a:p>
            <a:pPr lvl="1"/>
            <a:endParaRPr lang="en-US" sz="2600" dirty="0"/>
          </a:p>
          <a:p>
            <a:endParaRPr lang="en-GB" dirty="0" smtClean="0"/>
          </a:p>
        </p:txBody>
      </p:sp>
    </p:spTree>
    <p:extLst>
      <p:ext uri="{BB962C8B-B14F-4D97-AF65-F5344CB8AC3E}">
        <p14:creationId xmlns:p14="http://schemas.microsoft.com/office/powerpoint/2010/main" val="893446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The Digital Turn</a:t>
            </a:r>
            <a:endParaRPr lang="en-GB" noProof="0" dirty="0"/>
          </a:p>
        </p:txBody>
      </p:sp>
      <p:sp>
        <p:nvSpPr>
          <p:cNvPr id="4" name="Text Placeholder 3"/>
          <p:cNvSpPr>
            <a:spLocks noGrp="1"/>
          </p:cNvSpPr>
          <p:nvPr>
            <p:ph idx="1"/>
          </p:nvPr>
        </p:nvSpPr>
        <p:spPr/>
        <p:txBody>
          <a:bodyPr/>
          <a:lstStyle/>
          <a:p>
            <a:r>
              <a:rPr lang="en-GB" sz="3600" noProof="0" dirty="0" smtClean="0"/>
              <a:t>Amount of digital data is increasing exponentially</a:t>
            </a:r>
          </a:p>
        </p:txBody>
      </p:sp>
    </p:spTree>
    <p:extLst>
      <p:ext uri="{BB962C8B-B14F-4D97-AF65-F5344CB8AC3E}">
        <p14:creationId xmlns:p14="http://schemas.microsoft.com/office/powerpoint/2010/main" val="374299697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National Context: CLARIAH-SEED</a:t>
            </a:r>
            <a:endParaRPr lang="en-GB" noProof="0" dirty="0"/>
          </a:p>
        </p:txBody>
      </p:sp>
      <p:sp>
        <p:nvSpPr>
          <p:cNvPr id="4" name="Text Placeholder 3"/>
          <p:cNvSpPr>
            <a:spLocks noGrp="1"/>
          </p:cNvSpPr>
          <p:nvPr>
            <p:ph idx="1"/>
          </p:nvPr>
        </p:nvSpPr>
        <p:spPr/>
        <p:txBody>
          <a:bodyPr/>
          <a:lstStyle/>
          <a:p>
            <a:r>
              <a:rPr lang="en-GB" sz="3600" dirty="0" smtClean="0"/>
              <a:t>CLARIAH-SEED: Major Results </a:t>
            </a:r>
            <a:endParaRPr lang="en-GB" sz="3600" dirty="0"/>
          </a:p>
          <a:p>
            <a:pPr lvl="1"/>
            <a:r>
              <a:rPr lang="en-US" sz="3000" dirty="0" smtClean="0"/>
              <a:t>Data</a:t>
            </a:r>
          </a:p>
          <a:p>
            <a:pPr lvl="2"/>
            <a:r>
              <a:rPr lang="en-US" sz="3200" b="1" dirty="0">
                <a:hlinkClick r:id="rId3"/>
              </a:rPr>
              <a:t>Stakingsdata</a:t>
            </a:r>
            <a:r>
              <a:rPr lang="en-US" sz="3200" b="1" dirty="0"/>
              <a:t> </a:t>
            </a:r>
            <a:r>
              <a:rPr lang="en-US" sz="3200" dirty="0" smtClean="0"/>
              <a:t>(‘Strike Data’)</a:t>
            </a:r>
          </a:p>
          <a:p>
            <a:pPr lvl="3"/>
            <a:r>
              <a:rPr lang="en-US" sz="2400" dirty="0" smtClean="0"/>
              <a:t>links </a:t>
            </a:r>
            <a:r>
              <a:rPr lang="en-US" sz="2400" dirty="0" err="1" smtClean="0"/>
              <a:t>labour</a:t>
            </a:r>
            <a:r>
              <a:rPr lang="en-US" sz="2400" dirty="0" smtClean="0"/>
              <a:t> </a:t>
            </a:r>
            <a:r>
              <a:rPr lang="en-US" sz="2400" dirty="0"/>
              <a:t>conflicts </a:t>
            </a:r>
            <a:r>
              <a:rPr lang="en-US" sz="2400" dirty="0" smtClean="0"/>
              <a:t>micro </a:t>
            </a:r>
            <a:r>
              <a:rPr lang="en-US" sz="2400" dirty="0"/>
              <a:t>and macro </a:t>
            </a:r>
            <a:r>
              <a:rPr lang="en-US" sz="2400" dirty="0" smtClean="0"/>
              <a:t>level</a:t>
            </a:r>
          </a:p>
          <a:p>
            <a:pPr lvl="3"/>
            <a:r>
              <a:rPr lang="en-US" sz="2400" dirty="0" smtClean="0"/>
              <a:t>visualizes </a:t>
            </a:r>
            <a:r>
              <a:rPr lang="en-US" sz="2400" dirty="0"/>
              <a:t>them in dynamic historical maps. </a:t>
            </a:r>
            <a:endParaRPr lang="en-US" sz="2400" dirty="0" smtClean="0"/>
          </a:p>
          <a:p>
            <a:pPr lvl="2"/>
            <a:r>
              <a:rPr lang="nl-NL" sz="3200" dirty="0">
                <a:hlinkClick r:id="rId4"/>
              </a:rPr>
              <a:t>HLZ</a:t>
            </a:r>
            <a:r>
              <a:rPr lang="nl-NL" sz="3200" dirty="0"/>
              <a:t> (HSN Links Zeeland) </a:t>
            </a:r>
          </a:p>
          <a:p>
            <a:pPr lvl="3"/>
            <a:r>
              <a:rPr lang="nl-NL" sz="2400" dirty="0"/>
              <a:t>HSN Zeeland </a:t>
            </a:r>
            <a:r>
              <a:rPr lang="nl-NL" sz="2400" dirty="0" err="1"/>
              <a:t>and</a:t>
            </a:r>
            <a:r>
              <a:rPr lang="nl-NL" sz="2400" dirty="0"/>
              <a:t> LINKS database </a:t>
            </a:r>
            <a:r>
              <a:rPr lang="nl-NL" sz="2400" dirty="0" err="1" smtClean="0"/>
              <a:t>combined</a:t>
            </a:r>
            <a:endParaRPr lang="nl-NL" sz="2400" dirty="0" smtClean="0"/>
          </a:p>
          <a:p>
            <a:pPr lvl="2"/>
            <a:r>
              <a:rPr lang="nl-NL" sz="3200" dirty="0" err="1" smtClean="0">
                <a:hlinkClick r:id="rId5"/>
              </a:rPr>
              <a:t>Athena</a:t>
            </a:r>
            <a:endParaRPr lang="nl-NL" sz="3200" dirty="0" smtClean="0"/>
          </a:p>
          <a:p>
            <a:pPr lvl="3"/>
            <a:r>
              <a:rPr lang="en-US" sz="2400" dirty="0" smtClean="0"/>
              <a:t>Design for historical </a:t>
            </a:r>
            <a:r>
              <a:rPr lang="en-US" sz="2400" dirty="0"/>
              <a:t>database on flora and fauna species in cultural and natural contexts for </a:t>
            </a:r>
            <a:r>
              <a:rPr lang="en-US" sz="2400" dirty="0" smtClean="0"/>
              <a:t>NL </a:t>
            </a:r>
            <a:endParaRPr lang="nl-NL" sz="2400" dirty="0" smtClean="0"/>
          </a:p>
          <a:p>
            <a:pPr lvl="3"/>
            <a:endParaRPr lang="en-US" sz="3200" dirty="0"/>
          </a:p>
          <a:p>
            <a:pPr lvl="3"/>
            <a:endParaRPr lang="nl-NL" dirty="0"/>
          </a:p>
          <a:p>
            <a:pPr lvl="2"/>
            <a:endParaRPr lang="nl-NL" sz="3200" dirty="0"/>
          </a:p>
          <a:p>
            <a:pPr lvl="2"/>
            <a:endParaRPr lang="en-US" sz="3000" dirty="0" smtClean="0"/>
          </a:p>
          <a:p>
            <a:pPr lvl="2"/>
            <a:endParaRPr lang="en-US" sz="3000" dirty="0" smtClean="0"/>
          </a:p>
          <a:p>
            <a:endParaRPr lang="en-GB" sz="3600" dirty="0"/>
          </a:p>
          <a:p>
            <a:pPr lvl="1"/>
            <a:endParaRPr lang="en-US" sz="2800" b="1" dirty="0" smtClean="0"/>
          </a:p>
          <a:p>
            <a:pPr lvl="1"/>
            <a:endParaRPr lang="en-US" sz="2600" dirty="0" smtClean="0"/>
          </a:p>
          <a:p>
            <a:pPr lvl="1"/>
            <a:endParaRPr lang="en-US" sz="2600" dirty="0"/>
          </a:p>
          <a:p>
            <a:endParaRPr lang="en-GB" dirty="0" smtClean="0"/>
          </a:p>
        </p:txBody>
      </p:sp>
    </p:spTree>
    <p:extLst>
      <p:ext uri="{BB962C8B-B14F-4D97-AF65-F5344CB8AC3E}">
        <p14:creationId xmlns:p14="http://schemas.microsoft.com/office/powerpoint/2010/main" val="137845392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Overview</a:t>
            </a:r>
            <a:endParaRPr lang="en-GB" noProof="0" dirty="0"/>
          </a:p>
        </p:txBody>
      </p:sp>
      <p:sp>
        <p:nvSpPr>
          <p:cNvPr id="4" name="Text Placeholder 3"/>
          <p:cNvSpPr>
            <a:spLocks noGrp="1"/>
          </p:cNvSpPr>
          <p:nvPr>
            <p:ph idx="1"/>
          </p:nvPr>
        </p:nvSpPr>
        <p:spPr/>
        <p:txBody>
          <a:bodyPr/>
          <a:lstStyle/>
          <a:p>
            <a:r>
              <a:rPr lang="en-GB" sz="3600" noProof="0" dirty="0" smtClean="0"/>
              <a:t>The Humanities are turning Digital</a:t>
            </a:r>
          </a:p>
          <a:p>
            <a:r>
              <a:rPr lang="en-GB" sz="3600" noProof="0" dirty="0" smtClean="0"/>
              <a:t>European Context</a:t>
            </a:r>
          </a:p>
          <a:p>
            <a:r>
              <a:rPr lang="en-GB" sz="3600" dirty="0" smtClean="0"/>
              <a:t>National context </a:t>
            </a:r>
          </a:p>
          <a:p>
            <a:pPr>
              <a:buFont typeface="Wingdings" panose="05000000000000000000" pitchFamily="2" charset="2"/>
              <a:buChar char="Ø"/>
            </a:pPr>
            <a:r>
              <a:rPr lang="en-GB" sz="3600" b="1" dirty="0" smtClean="0"/>
              <a:t>CLARIAH CORE</a:t>
            </a:r>
          </a:p>
          <a:p>
            <a:r>
              <a:rPr lang="en-GB" sz="3600" dirty="0" smtClean="0"/>
              <a:t>Conclusions</a:t>
            </a:r>
          </a:p>
          <a:p>
            <a:endParaRPr lang="en-GB" sz="3600" noProof="0" dirty="0" smtClean="0"/>
          </a:p>
        </p:txBody>
      </p:sp>
    </p:spTree>
    <p:extLst>
      <p:ext uri="{BB962C8B-B14F-4D97-AF65-F5344CB8AC3E}">
        <p14:creationId xmlns:p14="http://schemas.microsoft.com/office/powerpoint/2010/main" val="388287561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CLARIAH CORE</a:t>
            </a:r>
            <a:endParaRPr lang="en-GB" noProof="0" dirty="0"/>
          </a:p>
        </p:txBody>
      </p:sp>
      <p:sp>
        <p:nvSpPr>
          <p:cNvPr id="4" name="Text Placeholder 3"/>
          <p:cNvSpPr>
            <a:spLocks noGrp="1"/>
          </p:cNvSpPr>
          <p:nvPr>
            <p:ph idx="1"/>
          </p:nvPr>
        </p:nvSpPr>
        <p:spPr/>
        <p:txBody>
          <a:bodyPr/>
          <a:lstStyle/>
          <a:p>
            <a:r>
              <a:rPr lang="en-GB" sz="3600" noProof="0" dirty="0" smtClean="0"/>
              <a:t>2015-2018</a:t>
            </a:r>
          </a:p>
          <a:p>
            <a:r>
              <a:rPr lang="en-GB" sz="3600" dirty="0" smtClean="0"/>
              <a:t>National project for CLARIN &amp; DARIAH</a:t>
            </a:r>
            <a:endParaRPr lang="en-GB" sz="3600" noProof="0" dirty="0" smtClean="0"/>
          </a:p>
          <a:p>
            <a:r>
              <a:rPr lang="en-GB" sz="3600" noProof="0" dirty="0" smtClean="0"/>
              <a:t>Technical Infrastructure</a:t>
            </a:r>
          </a:p>
          <a:p>
            <a:r>
              <a:rPr lang="en-GB" sz="3600" dirty="0" smtClean="0"/>
              <a:t>Linguistics</a:t>
            </a:r>
          </a:p>
          <a:p>
            <a:r>
              <a:rPr lang="en-GB" sz="3600" dirty="0" smtClean="0"/>
              <a:t>Social Economic History</a:t>
            </a:r>
          </a:p>
          <a:p>
            <a:r>
              <a:rPr lang="en-GB" sz="3600" dirty="0" smtClean="0"/>
              <a:t>Media </a:t>
            </a:r>
            <a:r>
              <a:rPr lang="en-GB" sz="3600" dirty="0" smtClean="0"/>
              <a:t>Studies</a:t>
            </a:r>
          </a:p>
          <a:p>
            <a:r>
              <a:rPr lang="en-GB" sz="3600" dirty="0" smtClean="0"/>
              <a:t>Research Pilots</a:t>
            </a:r>
            <a:endParaRPr lang="en-GB" sz="3600" dirty="0" smtClean="0"/>
          </a:p>
          <a:p>
            <a:r>
              <a:rPr lang="en-GB" sz="3600" dirty="0" smtClean="0"/>
              <a:t>(Education, dissemination, management)</a:t>
            </a:r>
          </a:p>
          <a:p>
            <a:endParaRPr lang="en-GB" sz="3600" noProof="0" dirty="0" smtClean="0"/>
          </a:p>
        </p:txBody>
      </p:sp>
    </p:spTree>
    <p:extLst>
      <p:ext uri="{BB962C8B-B14F-4D97-AF65-F5344CB8AC3E}">
        <p14:creationId xmlns:p14="http://schemas.microsoft.com/office/powerpoint/2010/main" val="73153766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CLARIAH-CORE</a:t>
            </a:r>
            <a:endParaRPr lang="en-GB" noProof="0" dirty="0"/>
          </a:p>
        </p:txBody>
      </p:sp>
      <p:sp>
        <p:nvSpPr>
          <p:cNvPr id="4" name="Text Placeholder 3"/>
          <p:cNvSpPr>
            <a:spLocks noGrp="1"/>
          </p:cNvSpPr>
          <p:nvPr>
            <p:ph idx="1"/>
          </p:nvPr>
        </p:nvSpPr>
        <p:spPr/>
        <p:txBody>
          <a:bodyPr/>
          <a:lstStyle/>
          <a:p>
            <a:r>
              <a:rPr lang="en-GB" sz="3600" noProof="0" dirty="0" smtClean="0"/>
              <a:t>Technical Infrastructure</a:t>
            </a:r>
          </a:p>
          <a:p>
            <a:pPr lvl="1"/>
            <a:r>
              <a:rPr lang="en-GB" sz="3000" dirty="0" smtClean="0"/>
              <a:t>Facilities for shared vocabularies</a:t>
            </a:r>
          </a:p>
          <a:p>
            <a:pPr lvl="1"/>
            <a:r>
              <a:rPr lang="en-GB" sz="3000" noProof="0" dirty="0" smtClean="0"/>
              <a:t>Facilities for (mainly meta)data as Linked Data</a:t>
            </a:r>
          </a:p>
          <a:p>
            <a:pPr lvl="1"/>
            <a:r>
              <a:rPr lang="en-GB" sz="3000" dirty="0" smtClean="0"/>
              <a:t>Search in the linked data(LD)</a:t>
            </a:r>
          </a:p>
          <a:p>
            <a:pPr lvl="1"/>
            <a:r>
              <a:rPr lang="en-GB" sz="3000" noProof="0" dirty="0" smtClean="0"/>
              <a:t>Linking CMDI – LD: </a:t>
            </a:r>
            <a:r>
              <a:rPr lang="en-GB" sz="3000" dirty="0" err="1" smtClean="0"/>
              <a:t>Durco</a:t>
            </a:r>
            <a:r>
              <a:rPr lang="en-GB" sz="3000" dirty="0" smtClean="0"/>
              <a:t> /</a:t>
            </a:r>
            <a:r>
              <a:rPr lang="en-GB" sz="3000" dirty="0" err="1" smtClean="0"/>
              <a:t>Windhouwer</a:t>
            </a:r>
            <a:r>
              <a:rPr lang="en-GB" sz="3000" noProof="0" dirty="0" smtClean="0"/>
              <a:t> (2014)</a:t>
            </a:r>
          </a:p>
          <a:p>
            <a:pPr lvl="1"/>
            <a:r>
              <a:rPr lang="en-GB" sz="3000" dirty="0" smtClean="0"/>
              <a:t>Access Control</a:t>
            </a:r>
          </a:p>
          <a:p>
            <a:pPr lvl="1"/>
            <a:r>
              <a:rPr lang="en-GB" sz="3000" dirty="0" smtClean="0"/>
              <a:t>OCR / Text Correction Pipeline</a:t>
            </a:r>
          </a:p>
          <a:p>
            <a:pPr lvl="1"/>
            <a:r>
              <a:rPr lang="en-GB" sz="3000" noProof="0" dirty="0" smtClean="0"/>
              <a:t>Standardization</a:t>
            </a:r>
          </a:p>
          <a:p>
            <a:pPr lvl="1"/>
            <a:r>
              <a:rPr lang="en-GB" sz="3000" dirty="0" smtClean="0"/>
              <a:t>Performance and Availability</a:t>
            </a:r>
            <a:endParaRPr lang="en-GB" sz="3000" noProof="0" dirty="0" smtClean="0"/>
          </a:p>
        </p:txBody>
      </p:sp>
    </p:spTree>
    <p:extLst>
      <p:ext uri="{BB962C8B-B14F-4D97-AF65-F5344CB8AC3E}">
        <p14:creationId xmlns:p14="http://schemas.microsoft.com/office/powerpoint/2010/main" val="407493657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CLARIAH-CORE</a:t>
            </a:r>
            <a:endParaRPr lang="en-GB" noProof="0" dirty="0"/>
          </a:p>
        </p:txBody>
      </p:sp>
      <p:sp>
        <p:nvSpPr>
          <p:cNvPr id="4" name="Text Placeholder 3"/>
          <p:cNvSpPr>
            <a:spLocks noGrp="1"/>
          </p:cNvSpPr>
          <p:nvPr>
            <p:ph idx="1"/>
          </p:nvPr>
        </p:nvSpPr>
        <p:spPr/>
        <p:txBody>
          <a:bodyPr/>
          <a:lstStyle/>
          <a:p>
            <a:r>
              <a:rPr lang="en-GB" sz="3600" noProof="0" dirty="0" smtClean="0"/>
              <a:t>Linguistics</a:t>
            </a:r>
          </a:p>
          <a:p>
            <a:pPr lvl="1"/>
            <a:r>
              <a:rPr lang="en-GB" sz="3000" dirty="0" smtClean="0"/>
              <a:t>Support for the researcher in each stage of a research project</a:t>
            </a:r>
          </a:p>
          <a:p>
            <a:pPr lvl="1"/>
            <a:r>
              <a:rPr lang="en-GB" sz="3000" dirty="0"/>
              <a:t>New / improved </a:t>
            </a:r>
            <a:r>
              <a:rPr lang="en-GB" sz="3000" dirty="0" smtClean="0"/>
              <a:t>functionality</a:t>
            </a:r>
          </a:p>
          <a:p>
            <a:pPr lvl="2"/>
            <a:r>
              <a:rPr lang="en-GB" sz="3000" dirty="0" smtClean="0"/>
              <a:t>(to the extent that the budget allows it)</a:t>
            </a:r>
          </a:p>
          <a:p>
            <a:pPr lvl="1"/>
            <a:r>
              <a:rPr lang="en-GB" sz="3000" dirty="0" smtClean="0"/>
              <a:t>Cooperation projects with </a:t>
            </a:r>
            <a:r>
              <a:rPr lang="en-GB" sz="3000" dirty="0" err="1" smtClean="0"/>
              <a:t>Soc</a:t>
            </a:r>
            <a:r>
              <a:rPr lang="en-GB" sz="3000" dirty="0" smtClean="0"/>
              <a:t> Econ &amp; Media Studies</a:t>
            </a:r>
          </a:p>
          <a:p>
            <a:endParaRPr lang="en-GB" sz="3600" noProof="0" dirty="0" smtClean="0"/>
          </a:p>
        </p:txBody>
      </p:sp>
    </p:spTree>
    <p:extLst>
      <p:ext uri="{BB962C8B-B14F-4D97-AF65-F5344CB8AC3E}">
        <p14:creationId xmlns:p14="http://schemas.microsoft.com/office/powerpoint/2010/main" val="306948583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CLARIAH-CORE</a:t>
            </a:r>
            <a:endParaRPr lang="en-GB" noProof="0" dirty="0"/>
          </a:p>
        </p:txBody>
      </p:sp>
      <p:sp>
        <p:nvSpPr>
          <p:cNvPr id="4" name="Text Placeholder 3"/>
          <p:cNvSpPr>
            <a:spLocks noGrp="1"/>
          </p:cNvSpPr>
          <p:nvPr>
            <p:ph idx="1"/>
          </p:nvPr>
        </p:nvSpPr>
        <p:spPr/>
        <p:txBody>
          <a:bodyPr/>
          <a:lstStyle/>
          <a:p>
            <a:r>
              <a:rPr lang="en-GB" sz="3600" noProof="0" dirty="0" smtClean="0"/>
              <a:t>Research project stages:</a:t>
            </a:r>
          </a:p>
          <a:p>
            <a:pPr lvl="1"/>
            <a:r>
              <a:rPr lang="en-GB" sz="3000" noProof="0" dirty="0" smtClean="0"/>
              <a:t>Data / Tool creation, collection, crowd-sourcing</a:t>
            </a:r>
          </a:p>
          <a:p>
            <a:pPr lvl="1"/>
            <a:r>
              <a:rPr lang="en-GB" sz="3000" dirty="0" smtClean="0"/>
              <a:t>Browsing / Searching for and selecting data / tools</a:t>
            </a:r>
          </a:p>
          <a:p>
            <a:pPr lvl="1"/>
            <a:r>
              <a:rPr lang="en-GB" sz="3000" noProof="0" dirty="0" smtClean="0"/>
              <a:t>Enrich data</a:t>
            </a:r>
          </a:p>
          <a:p>
            <a:pPr lvl="1"/>
            <a:r>
              <a:rPr lang="en-GB" sz="3000" dirty="0" smtClean="0"/>
              <a:t>Browse and search in (enriched) data + metadata; enrich, analyse, visualise  search results</a:t>
            </a:r>
          </a:p>
          <a:p>
            <a:pPr lvl="1"/>
            <a:r>
              <a:rPr lang="en-GB" sz="3000" dirty="0" smtClean="0"/>
              <a:t>Incorporate data / tools in CLARIAH</a:t>
            </a:r>
          </a:p>
          <a:p>
            <a:pPr lvl="1"/>
            <a:r>
              <a:rPr lang="en-GB" sz="3000" dirty="0" smtClean="0"/>
              <a:t>Create enhanced publications</a:t>
            </a:r>
          </a:p>
          <a:p>
            <a:pPr lvl="1"/>
            <a:endParaRPr lang="en-GB" sz="3000" noProof="0" dirty="0" smtClean="0"/>
          </a:p>
        </p:txBody>
      </p:sp>
    </p:spTree>
    <p:extLst>
      <p:ext uri="{BB962C8B-B14F-4D97-AF65-F5344CB8AC3E}">
        <p14:creationId xmlns:p14="http://schemas.microsoft.com/office/powerpoint/2010/main" val="343730365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CLARIAH-CORE</a:t>
            </a:r>
            <a:endParaRPr lang="en-GB" noProof="0" dirty="0"/>
          </a:p>
        </p:txBody>
      </p:sp>
      <p:sp>
        <p:nvSpPr>
          <p:cNvPr id="4" name="Text Placeholder 3"/>
          <p:cNvSpPr>
            <a:spLocks noGrp="1"/>
          </p:cNvSpPr>
          <p:nvPr>
            <p:ph idx="1"/>
          </p:nvPr>
        </p:nvSpPr>
        <p:spPr/>
        <p:txBody>
          <a:bodyPr/>
          <a:lstStyle/>
          <a:p>
            <a:r>
              <a:rPr lang="en-GB" sz="3600" dirty="0" smtClean="0"/>
              <a:t>Social Economic History</a:t>
            </a:r>
          </a:p>
          <a:p>
            <a:pPr lvl="1"/>
            <a:r>
              <a:rPr lang="en-GB" sz="3000" dirty="0" smtClean="0"/>
              <a:t>Databases</a:t>
            </a:r>
          </a:p>
          <a:p>
            <a:pPr lvl="2"/>
            <a:r>
              <a:rPr lang="en-GB" sz="3000" dirty="0" smtClean="0"/>
              <a:t>Macro (national/international)</a:t>
            </a:r>
          </a:p>
          <a:p>
            <a:pPr lvl="2"/>
            <a:r>
              <a:rPr lang="en-GB" sz="3000" dirty="0" err="1" smtClean="0"/>
              <a:t>Meso</a:t>
            </a:r>
            <a:r>
              <a:rPr lang="en-GB" sz="3000" dirty="0" smtClean="0"/>
              <a:t>  (trade unions, organisations)</a:t>
            </a:r>
          </a:p>
          <a:p>
            <a:pPr lvl="2"/>
            <a:r>
              <a:rPr lang="en-GB" sz="3000" dirty="0" smtClean="0"/>
              <a:t>Micro  (individual / family )</a:t>
            </a:r>
          </a:p>
          <a:p>
            <a:pPr lvl="1"/>
            <a:r>
              <a:rPr lang="en-GB" sz="3000" dirty="0" smtClean="0"/>
              <a:t>All structured differently</a:t>
            </a:r>
          </a:p>
          <a:p>
            <a:pPr lvl="1"/>
            <a:r>
              <a:rPr lang="en-GB" sz="3000" dirty="0" smtClean="0"/>
              <a:t>Different vocabularies</a:t>
            </a:r>
          </a:p>
          <a:p>
            <a:pPr lvl="1"/>
            <a:r>
              <a:rPr lang="en-GB" sz="3000" dirty="0" smtClean="0"/>
              <a:t>Integrate these using the Linked Data paradigm</a:t>
            </a:r>
          </a:p>
          <a:p>
            <a:pPr lvl="1"/>
            <a:r>
              <a:rPr lang="en-GB" sz="3000" dirty="0" smtClean="0"/>
              <a:t>To investigate connections / relations</a:t>
            </a:r>
          </a:p>
        </p:txBody>
      </p:sp>
    </p:spTree>
    <p:extLst>
      <p:ext uri="{BB962C8B-B14F-4D97-AF65-F5344CB8AC3E}">
        <p14:creationId xmlns:p14="http://schemas.microsoft.com/office/powerpoint/2010/main" val="359096757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CLARIAH-CORE</a:t>
            </a:r>
            <a:endParaRPr lang="en-GB" noProof="0" dirty="0"/>
          </a:p>
        </p:txBody>
      </p:sp>
      <p:sp>
        <p:nvSpPr>
          <p:cNvPr id="4" name="Text Placeholder 3"/>
          <p:cNvSpPr>
            <a:spLocks noGrp="1"/>
          </p:cNvSpPr>
          <p:nvPr>
            <p:ph idx="1"/>
          </p:nvPr>
        </p:nvSpPr>
        <p:spPr/>
        <p:txBody>
          <a:bodyPr/>
          <a:lstStyle/>
          <a:p>
            <a:r>
              <a:rPr lang="en-GB" sz="3600" dirty="0" smtClean="0"/>
              <a:t>Media Studies</a:t>
            </a:r>
          </a:p>
          <a:p>
            <a:pPr lvl="1"/>
            <a:r>
              <a:rPr lang="en-GB" sz="3000" dirty="0" smtClean="0"/>
              <a:t>Support the researcher: improved versions of</a:t>
            </a:r>
          </a:p>
          <a:p>
            <a:pPr lvl="2"/>
            <a:r>
              <a:rPr lang="en-GB" sz="3000" dirty="0" err="1" smtClean="0">
                <a:hlinkClick r:id="rId3"/>
              </a:rPr>
              <a:t>CoMerDA</a:t>
            </a:r>
            <a:endParaRPr lang="en-GB" sz="3000" dirty="0" smtClean="0"/>
          </a:p>
          <a:p>
            <a:pPr lvl="3"/>
            <a:r>
              <a:rPr lang="en-GB" sz="2400" dirty="0" smtClean="0"/>
              <a:t>Aggregated Search interface for AV-data</a:t>
            </a:r>
          </a:p>
          <a:p>
            <a:pPr lvl="2"/>
            <a:r>
              <a:rPr lang="en-GB" sz="3000" dirty="0" smtClean="0">
                <a:hlinkClick r:id="rId4"/>
              </a:rPr>
              <a:t>AVResearcherXL</a:t>
            </a:r>
            <a:endParaRPr lang="en-GB" sz="3000" dirty="0" smtClean="0"/>
          </a:p>
          <a:p>
            <a:pPr lvl="3"/>
            <a:r>
              <a:rPr lang="en-GB" sz="2400" dirty="0"/>
              <a:t>Exploring </a:t>
            </a:r>
            <a:r>
              <a:rPr lang="en-GB" sz="2400" dirty="0" err="1"/>
              <a:t>audiovisual</a:t>
            </a:r>
            <a:r>
              <a:rPr lang="en-GB" sz="2400" dirty="0"/>
              <a:t> metadata in historical context</a:t>
            </a:r>
          </a:p>
          <a:p>
            <a:pPr lvl="2"/>
            <a:r>
              <a:rPr lang="nl-NL" sz="2800" dirty="0" err="1">
                <a:hlinkClick r:id="rId5"/>
              </a:rPr>
              <a:t>TrOve</a:t>
            </a:r>
            <a:r>
              <a:rPr lang="nl-NL" sz="2800" dirty="0"/>
              <a:t> </a:t>
            </a:r>
            <a:r>
              <a:rPr lang="nl-NL" sz="2800" dirty="0" smtClean="0"/>
              <a:t>(</a:t>
            </a:r>
            <a:r>
              <a:rPr lang="nl-NL" sz="2800" dirty="0" err="1" smtClean="0"/>
              <a:t>see</a:t>
            </a:r>
            <a:r>
              <a:rPr lang="nl-NL" sz="2800" dirty="0" smtClean="0"/>
              <a:t> </a:t>
            </a:r>
            <a:r>
              <a:rPr lang="nl-NL" sz="2800" dirty="0" err="1" smtClean="0"/>
              <a:t>above</a:t>
            </a:r>
            <a:r>
              <a:rPr lang="nl-NL" sz="2800" dirty="0" smtClean="0"/>
              <a:t>)</a:t>
            </a:r>
          </a:p>
        </p:txBody>
      </p:sp>
    </p:spTree>
    <p:extLst>
      <p:ext uri="{BB962C8B-B14F-4D97-AF65-F5344CB8AC3E}">
        <p14:creationId xmlns:p14="http://schemas.microsoft.com/office/powerpoint/2010/main" val="359096757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CLARIAH-CORE</a:t>
            </a:r>
            <a:endParaRPr lang="en-GB" noProof="0" dirty="0"/>
          </a:p>
        </p:txBody>
      </p:sp>
      <p:sp>
        <p:nvSpPr>
          <p:cNvPr id="4" name="Text Placeholder 3"/>
          <p:cNvSpPr>
            <a:spLocks noGrp="1"/>
          </p:cNvSpPr>
          <p:nvPr>
            <p:ph idx="1"/>
          </p:nvPr>
        </p:nvSpPr>
        <p:spPr/>
        <p:txBody>
          <a:bodyPr/>
          <a:lstStyle/>
          <a:p>
            <a:r>
              <a:rPr lang="en-GB" sz="3600" dirty="0" smtClean="0"/>
              <a:t>Media Studies</a:t>
            </a:r>
          </a:p>
          <a:p>
            <a:pPr lvl="1"/>
            <a:r>
              <a:rPr lang="en-GB" sz="3000" dirty="0" smtClean="0"/>
              <a:t>Support the researcher: improved versions of</a:t>
            </a:r>
          </a:p>
          <a:p>
            <a:pPr lvl="2"/>
            <a:r>
              <a:rPr lang="en-GB" sz="3000" dirty="0" smtClean="0">
                <a:hlinkClick r:id="rId3"/>
              </a:rPr>
              <a:t>DIVE</a:t>
            </a:r>
            <a:endParaRPr lang="en-GB" sz="3000" dirty="0" smtClean="0"/>
          </a:p>
          <a:p>
            <a:pPr lvl="3"/>
            <a:r>
              <a:rPr lang="en-GB" sz="3000" dirty="0" smtClean="0"/>
              <a:t>Presentation of collection items in context and ‘intuitive’ browsing</a:t>
            </a:r>
          </a:p>
          <a:p>
            <a:pPr lvl="2"/>
            <a:r>
              <a:rPr lang="nl-NL" sz="2800" dirty="0" smtClean="0">
                <a:hlinkClick r:id="rId4"/>
              </a:rPr>
              <a:t>OHT</a:t>
            </a:r>
            <a:r>
              <a:rPr lang="nl-NL" sz="2800" dirty="0" smtClean="0"/>
              <a:t> (</a:t>
            </a:r>
            <a:r>
              <a:rPr lang="nl-NL" sz="2800" dirty="0" err="1" smtClean="0"/>
              <a:t>see</a:t>
            </a:r>
            <a:r>
              <a:rPr lang="nl-NL" sz="2800" dirty="0" smtClean="0"/>
              <a:t> </a:t>
            </a:r>
            <a:r>
              <a:rPr lang="nl-NL" sz="2800" dirty="0" err="1" smtClean="0"/>
              <a:t>above</a:t>
            </a:r>
            <a:r>
              <a:rPr lang="nl-NL" sz="2800" dirty="0" smtClean="0"/>
              <a:t>)</a:t>
            </a:r>
            <a:endParaRPr lang="en-GB" sz="3000" dirty="0" smtClean="0"/>
          </a:p>
        </p:txBody>
      </p:sp>
    </p:spTree>
    <p:extLst>
      <p:ext uri="{BB962C8B-B14F-4D97-AF65-F5344CB8AC3E}">
        <p14:creationId xmlns:p14="http://schemas.microsoft.com/office/powerpoint/2010/main" val="352007136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CLARIAH-CORE</a:t>
            </a:r>
            <a:endParaRPr lang="en-GB" noProof="0" dirty="0"/>
          </a:p>
        </p:txBody>
      </p:sp>
      <p:sp>
        <p:nvSpPr>
          <p:cNvPr id="4" name="Text Placeholder 3"/>
          <p:cNvSpPr>
            <a:spLocks noGrp="1"/>
          </p:cNvSpPr>
          <p:nvPr>
            <p:ph idx="1"/>
          </p:nvPr>
        </p:nvSpPr>
        <p:spPr/>
        <p:txBody>
          <a:bodyPr/>
          <a:lstStyle/>
          <a:p>
            <a:r>
              <a:rPr lang="en-GB" sz="3600" dirty="0" smtClean="0"/>
              <a:t>Research Pilots</a:t>
            </a:r>
            <a:endParaRPr lang="en-GB" sz="3600" dirty="0" smtClean="0"/>
          </a:p>
          <a:p>
            <a:pPr lvl="1"/>
            <a:r>
              <a:rPr lang="en-GB" sz="3000" dirty="0" smtClean="0"/>
              <a:t>Small research projects</a:t>
            </a:r>
          </a:p>
          <a:p>
            <a:pPr lvl="1"/>
            <a:r>
              <a:rPr lang="en-GB" sz="3000" dirty="0" smtClean="0"/>
              <a:t>Aimed at testing infrastructure (elements)</a:t>
            </a:r>
          </a:p>
          <a:p>
            <a:pPr lvl="1"/>
            <a:r>
              <a:rPr lang="en-GB" sz="3000" dirty="0" smtClean="0"/>
              <a:t>Leads to</a:t>
            </a:r>
          </a:p>
          <a:p>
            <a:pPr lvl="2"/>
            <a:r>
              <a:rPr lang="en-GB" sz="3000" dirty="0" smtClean="0"/>
              <a:t>Improved tools and/or</a:t>
            </a:r>
          </a:p>
          <a:p>
            <a:pPr lvl="2"/>
            <a:r>
              <a:rPr lang="en-GB" sz="3000" dirty="0" smtClean="0"/>
              <a:t>Successfully concluded research, and/or</a:t>
            </a:r>
          </a:p>
          <a:p>
            <a:pPr lvl="2"/>
            <a:r>
              <a:rPr lang="en-GB" sz="3000" dirty="0" smtClean="0"/>
              <a:t>New Requirements for tools</a:t>
            </a:r>
          </a:p>
          <a:p>
            <a:r>
              <a:rPr lang="en-GB" sz="3600" dirty="0" smtClean="0"/>
              <a:t>Call will be launched in 2016</a:t>
            </a:r>
          </a:p>
          <a:p>
            <a:pPr lvl="2"/>
            <a:endParaRPr lang="en-GB" sz="3000" dirty="0" smtClean="0"/>
          </a:p>
        </p:txBody>
      </p:sp>
    </p:spTree>
    <p:extLst>
      <p:ext uri="{BB962C8B-B14F-4D97-AF65-F5344CB8AC3E}">
        <p14:creationId xmlns:p14="http://schemas.microsoft.com/office/powerpoint/2010/main" val="12818992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The Digital Turn</a:t>
            </a:r>
            <a:endParaRPr lang="en-GB" noProof="0" dirty="0"/>
          </a:p>
        </p:txBody>
      </p:sp>
      <p:sp>
        <p:nvSpPr>
          <p:cNvPr id="4" name="Text Placeholder 3"/>
          <p:cNvSpPr>
            <a:spLocks noGrp="1"/>
          </p:cNvSpPr>
          <p:nvPr>
            <p:ph idx="1"/>
          </p:nvPr>
        </p:nvSpPr>
        <p:spPr/>
        <p:txBody>
          <a:bodyPr/>
          <a:lstStyle/>
          <a:p>
            <a:r>
              <a:rPr lang="en-GB" sz="3600" noProof="0" dirty="0" smtClean="0"/>
              <a:t>Also in the humanities: </a:t>
            </a:r>
          </a:p>
          <a:p>
            <a:pPr lvl="1"/>
            <a:r>
              <a:rPr lang="en-GB" sz="3000" dirty="0"/>
              <a:t>Contemporary </a:t>
            </a:r>
            <a:r>
              <a:rPr lang="en-GB" sz="3000" dirty="0" smtClean="0"/>
              <a:t>newspapers, journals, </a:t>
            </a:r>
            <a:r>
              <a:rPr lang="en-GB" sz="3000" dirty="0" err="1" smtClean="0"/>
              <a:t>tv</a:t>
            </a:r>
            <a:r>
              <a:rPr lang="en-GB" sz="3000" dirty="0" smtClean="0"/>
              <a:t>, radio,</a:t>
            </a:r>
          </a:p>
          <a:p>
            <a:pPr lvl="1"/>
            <a:r>
              <a:rPr lang="en-GB" sz="3000" dirty="0" smtClean="0"/>
              <a:t>New media: blogs, twitter, </a:t>
            </a:r>
            <a:r>
              <a:rPr lang="en-GB" sz="3000" dirty="0" err="1" smtClean="0"/>
              <a:t>facebook</a:t>
            </a:r>
            <a:r>
              <a:rPr lang="en-GB" sz="3000" dirty="0" smtClean="0"/>
              <a:t>, </a:t>
            </a:r>
            <a:r>
              <a:rPr lang="en-GB" sz="3000" dirty="0" err="1" smtClean="0"/>
              <a:t>youtube</a:t>
            </a:r>
            <a:r>
              <a:rPr lang="en-GB" sz="3000" dirty="0" smtClean="0"/>
              <a:t>, </a:t>
            </a:r>
            <a:r>
              <a:rPr lang="en-GB" sz="3000" noProof="0" dirty="0" smtClean="0"/>
              <a:t> </a:t>
            </a:r>
          </a:p>
          <a:p>
            <a:pPr lvl="1"/>
            <a:r>
              <a:rPr lang="en-GB" sz="3000" noProof="0" dirty="0" smtClean="0"/>
              <a:t>Historical Newspapers: &gt; 80 M articles</a:t>
            </a:r>
          </a:p>
          <a:p>
            <a:pPr lvl="2"/>
            <a:r>
              <a:rPr lang="en-GB" sz="3000" dirty="0" smtClean="0">
                <a:hlinkClick r:id="rId3"/>
              </a:rPr>
              <a:t>www.delpher.nl</a:t>
            </a:r>
            <a:r>
              <a:rPr lang="en-GB" sz="3000" dirty="0" smtClean="0"/>
              <a:t> </a:t>
            </a:r>
          </a:p>
          <a:p>
            <a:pPr lvl="1"/>
            <a:r>
              <a:rPr lang="en-GB" sz="3000" dirty="0" smtClean="0"/>
              <a:t>Books:&gt; 170 k books 18</a:t>
            </a:r>
            <a:r>
              <a:rPr lang="en-GB" sz="3000" baseline="30000" dirty="0" smtClean="0"/>
              <a:t>th</a:t>
            </a:r>
            <a:r>
              <a:rPr lang="en-GB" sz="3000" dirty="0" smtClean="0"/>
              <a:t> – 20</a:t>
            </a:r>
            <a:r>
              <a:rPr lang="en-GB" sz="3000" baseline="30000" dirty="0" smtClean="0"/>
              <a:t>th</a:t>
            </a:r>
            <a:r>
              <a:rPr lang="en-GB" sz="3000" dirty="0" smtClean="0"/>
              <a:t> century</a:t>
            </a:r>
          </a:p>
          <a:p>
            <a:pPr lvl="1"/>
            <a:r>
              <a:rPr lang="en-GB" sz="3000" noProof="0" dirty="0" smtClean="0"/>
              <a:t>Magazines: &gt; 1.5 m pages 18</a:t>
            </a:r>
            <a:r>
              <a:rPr lang="en-GB" sz="3000" baseline="30000" noProof="0" dirty="0" smtClean="0"/>
              <a:t>th</a:t>
            </a:r>
            <a:r>
              <a:rPr lang="en-GB" sz="3000" noProof="0" dirty="0" smtClean="0"/>
              <a:t> – 19</a:t>
            </a:r>
            <a:r>
              <a:rPr lang="en-GB" sz="3000" baseline="30000" noProof="0" dirty="0" smtClean="0"/>
              <a:t>th</a:t>
            </a:r>
            <a:r>
              <a:rPr lang="en-GB" sz="3000" noProof="0" dirty="0" smtClean="0"/>
              <a:t> century</a:t>
            </a:r>
          </a:p>
          <a:p>
            <a:pPr lvl="1"/>
            <a:r>
              <a:rPr lang="en-GB" sz="3000" dirty="0" smtClean="0"/>
              <a:t>Texts of 1.5 m radio bulletins</a:t>
            </a:r>
            <a:endParaRPr lang="en-GB" sz="3000" noProof="0" dirty="0" smtClean="0"/>
          </a:p>
        </p:txBody>
      </p:sp>
    </p:spTree>
    <p:extLst>
      <p:ext uri="{BB962C8B-B14F-4D97-AF65-F5344CB8AC3E}">
        <p14:creationId xmlns:p14="http://schemas.microsoft.com/office/powerpoint/2010/main" val="137454927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Overview</a:t>
            </a:r>
            <a:endParaRPr lang="en-GB" noProof="0" dirty="0"/>
          </a:p>
        </p:txBody>
      </p:sp>
      <p:sp>
        <p:nvSpPr>
          <p:cNvPr id="4" name="Text Placeholder 3"/>
          <p:cNvSpPr>
            <a:spLocks noGrp="1"/>
          </p:cNvSpPr>
          <p:nvPr>
            <p:ph idx="1"/>
          </p:nvPr>
        </p:nvSpPr>
        <p:spPr/>
        <p:txBody>
          <a:bodyPr/>
          <a:lstStyle/>
          <a:p>
            <a:r>
              <a:rPr lang="en-GB" sz="3600" noProof="0" dirty="0" smtClean="0"/>
              <a:t>The Humanities are turning Digital</a:t>
            </a:r>
          </a:p>
          <a:p>
            <a:r>
              <a:rPr lang="en-GB" sz="3600" noProof="0" dirty="0" smtClean="0"/>
              <a:t>European Context</a:t>
            </a:r>
          </a:p>
          <a:p>
            <a:r>
              <a:rPr lang="en-GB" sz="3600" dirty="0" smtClean="0"/>
              <a:t>National context </a:t>
            </a:r>
          </a:p>
          <a:p>
            <a:r>
              <a:rPr lang="en-GB" sz="3600" dirty="0" smtClean="0"/>
              <a:t>CLARIAH CORE</a:t>
            </a:r>
          </a:p>
          <a:p>
            <a:pPr>
              <a:buFont typeface="Wingdings" panose="05000000000000000000" pitchFamily="2" charset="2"/>
              <a:buChar char="Ø"/>
            </a:pPr>
            <a:r>
              <a:rPr lang="en-GB" sz="3600" b="1" dirty="0" smtClean="0"/>
              <a:t>Conclusions</a:t>
            </a:r>
          </a:p>
          <a:p>
            <a:endParaRPr lang="en-GB" sz="3600" noProof="0" dirty="0" smtClean="0"/>
          </a:p>
        </p:txBody>
      </p:sp>
    </p:spTree>
    <p:extLst>
      <p:ext uri="{BB962C8B-B14F-4D97-AF65-F5344CB8AC3E}">
        <p14:creationId xmlns:p14="http://schemas.microsoft.com/office/powerpoint/2010/main" val="388287561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Conclusions</a:t>
            </a:r>
            <a:endParaRPr lang="en-GB" noProof="0" dirty="0"/>
          </a:p>
        </p:txBody>
      </p:sp>
      <p:sp>
        <p:nvSpPr>
          <p:cNvPr id="4" name="Text Placeholder 3"/>
          <p:cNvSpPr>
            <a:spLocks noGrp="1"/>
          </p:cNvSpPr>
          <p:nvPr>
            <p:ph idx="1"/>
          </p:nvPr>
        </p:nvSpPr>
        <p:spPr/>
        <p:txBody>
          <a:bodyPr/>
          <a:lstStyle/>
          <a:p>
            <a:r>
              <a:rPr lang="en-GB" sz="3600" dirty="0" smtClean="0"/>
              <a:t>NL is actively participating in CLARIN and DARIAH</a:t>
            </a:r>
          </a:p>
          <a:p>
            <a:r>
              <a:rPr lang="en-GB" sz="3600" dirty="0" smtClean="0"/>
              <a:t>Has a leading role in CLARIN</a:t>
            </a:r>
          </a:p>
          <a:p>
            <a:r>
              <a:rPr lang="en-GB" sz="3600" dirty="0" smtClean="0"/>
              <a:t>Successful in securing funding for RIs</a:t>
            </a:r>
          </a:p>
          <a:p>
            <a:r>
              <a:rPr lang="en-GB" sz="3600" dirty="0" smtClean="0"/>
              <a:t>CLARIN is yielding new research in NL</a:t>
            </a:r>
          </a:p>
          <a:p>
            <a:r>
              <a:rPr lang="en-GB" sz="3600" dirty="0" smtClean="0"/>
              <a:t>Many improvements still needed</a:t>
            </a:r>
          </a:p>
          <a:p>
            <a:pPr lvl="1"/>
            <a:r>
              <a:rPr lang="en-GB" sz="3000" dirty="0" smtClean="0"/>
              <a:t>CLARIAH-CORE just starting</a:t>
            </a:r>
          </a:p>
          <a:p>
            <a:pPr lvl="1"/>
            <a:r>
              <a:rPr lang="en-GB" sz="3000" dirty="0" smtClean="0"/>
              <a:t>Focusing on 3 core disciplines</a:t>
            </a:r>
          </a:p>
          <a:p>
            <a:endParaRPr lang="en-GB" sz="3600" noProof="0" dirty="0" smtClean="0"/>
          </a:p>
        </p:txBody>
      </p:sp>
    </p:spTree>
    <p:extLst>
      <p:ext uri="{BB962C8B-B14F-4D97-AF65-F5344CB8AC3E}">
        <p14:creationId xmlns:p14="http://schemas.microsoft.com/office/powerpoint/2010/main" val="142615343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noProof="0" smtClean="0">
                <a:latin typeface="Verdana" charset="0"/>
              </a:rPr>
              <a:t>Thank you for your attention</a:t>
            </a:r>
            <a:endParaRPr lang="en-GB" noProof="0">
              <a:latin typeface="Verdana" charset="0"/>
            </a:endParaRPr>
          </a:p>
        </p:txBody>
      </p:sp>
      <p:sp>
        <p:nvSpPr>
          <p:cNvPr id="9219" name="Subtitle 2"/>
          <p:cNvSpPr>
            <a:spLocks noGrp="1"/>
          </p:cNvSpPr>
          <p:nvPr>
            <p:ph type="body" idx="1"/>
          </p:nvPr>
        </p:nvSpPr>
        <p:spPr/>
        <p:txBody>
          <a:bodyPr/>
          <a:lstStyle/>
          <a:p>
            <a:r>
              <a:rPr lang="en-GB" noProof="0" dirty="0" smtClean="0">
                <a:latin typeface="Verdana" charset="0"/>
              </a:rPr>
              <a:t>For more information</a:t>
            </a:r>
          </a:p>
          <a:p>
            <a:endParaRPr lang="en-GB" noProof="0" dirty="0" smtClean="0">
              <a:latin typeface="Verdana" charset="0"/>
            </a:endParaRPr>
          </a:p>
          <a:p>
            <a:r>
              <a:rPr lang="en-GB" noProof="0" dirty="0" smtClean="0">
                <a:latin typeface="Verdana" charset="0"/>
                <a:hlinkClick r:id="rId3"/>
              </a:rPr>
              <a:t>www.clariah.nl</a:t>
            </a:r>
            <a:endParaRPr lang="en-GB" noProof="0" dirty="0" smtClean="0">
              <a:latin typeface="Verdana" charset="0"/>
            </a:endParaRPr>
          </a:p>
          <a:p>
            <a:endParaRPr lang="en-GB" noProof="0" dirty="0" smtClean="0">
              <a:latin typeface="Verdana" charset="0"/>
            </a:endParaRPr>
          </a:p>
          <a:p>
            <a:endParaRPr lang="en-GB" noProof="0" dirty="0">
              <a:latin typeface="Verdana"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noProof="0" dirty="0"/>
          </a:p>
        </p:txBody>
      </p:sp>
      <p:sp>
        <p:nvSpPr>
          <p:cNvPr id="4" name="Text Placeholder 3"/>
          <p:cNvSpPr>
            <a:spLocks noGrp="1"/>
          </p:cNvSpPr>
          <p:nvPr>
            <p:ph idx="1"/>
          </p:nvPr>
        </p:nvSpPr>
        <p:spPr/>
        <p:txBody>
          <a:bodyPr/>
          <a:lstStyle/>
          <a:p>
            <a:pPr marL="0" indent="0" algn="ctr">
              <a:buNone/>
            </a:pPr>
            <a:endParaRPr lang="en-GB" sz="3600" noProof="0" dirty="0" smtClean="0"/>
          </a:p>
          <a:p>
            <a:pPr marL="0" indent="0" algn="ctr">
              <a:buNone/>
            </a:pPr>
            <a:endParaRPr lang="en-GB" sz="3600" dirty="0"/>
          </a:p>
          <a:p>
            <a:pPr marL="0" indent="0" algn="ctr">
              <a:buNone/>
            </a:pPr>
            <a:r>
              <a:rPr lang="en-GB" sz="6000" noProof="0" dirty="0" smtClean="0"/>
              <a:t>DO NOT ENTER HERE!</a:t>
            </a:r>
            <a:endParaRPr lang="en-GB" sz="6000" dirty="0" smtClean="0"/>
          </a:p>
          <a:p>
            <a:endParaRPr lang="en-GB" sz="3600" noProof="0" dirty="0" smtClean="0"/>
          </a:p>
        </p:txBody>
      </p:sp>
    </p:spTree>
    <p:extLst>
      <p:ext uri="{BB962C8B-B14F-4D97-AF65-F5344CB8AC3E}">
        <p14:creationId xmlns:p14="http://schemas.microsoft.com/office/powerpoint/2010/main" val="39615735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Faceted SEARCH</a:t>
            </a:r>
            <a:endParaRPr lang="en-GB" noProof="0" dirty="0"/>
          </a:p>
        </p:txBody>
      </p:sp>
      <p:pic>
        <p:nvPicPr>
          <p:cNvPr id="2" name="Content Placeholder 1" descr="CLARIN NL Resource List | CLARIN-NL - Mozilla Firef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32078"/>
            <a:ext cx="8229600" cy="4430407"/>
          </a:xfrm>
        </p:spPr>
      </p:pic>
      <p:pic>
        <p:nvPicPr>
          <p:cNvPr id="5" name="Picture 2" descr="C:\Users\Odijk101\AppData\Local\Microsoft\Windows\Temporary Internet Files\Content.IE5\BEEE3K3R\thumb-arrow-go-back-66.6-6035[1].gif">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319" y="370107"/>
            <a:ext cx="1854361"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04069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Faceted SEARCH: Syntax</a:t>
            </a:r>
            <a:endParaRPr lang="en-GB" noProof="0" dirty="0"/>
          </a:p>
        </p:txBody>
      </p:sp>
      <p:pic>
        <p:nvPicPr>
          <p:cNvPr id="5" name="Content Placeholder 4" descr="CLARIN NL Resource List | CLARIN-NL - Mozilla Firef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32078"/>
            <a:ext cx="8229600" cy="4430407"/>
          </a:xfrm>
        </p:spPr>
      </p:pic>
    </p:spTree>
    <p:extLst>
      <p:ext uri="{BB962C8B-B14F-4D97-AF65-F5344CB8AC3E}">
        <p14:creationId xmlns:p14="http://schemas.microsoft.com/office/powerpoint/2010/main" val="121581713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Faceted SEARCH: Parse</a:t>
            </a:r>
            <a:endParaRPr lang="en-GB" noProof="0" dirty="0"/>
          </a:p>
        </p:txBody>
      </p:sp>
      <p:pic>
        <p:nvPicPr>
          <p:cNvPr id="2" name="Content Placeholder 1" descr="CLARIN NL Resource List | CLARIN-NL - Mozilla Firef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32078"/>
            <a:ext cx="8229600" cy="4430407"/>
          </a:xfrm>
        </p:spPr>
      </p:pic>
    </p:spTree>
    <p:extLst>
      <p:ext uri="{BB962C8B-B14F-4D97-AF65-F5344CB8AC3E}">
        <p14:creationId xmlns:p14="http://schemas.microsoft.com/office/powerpoint/2010/main" val="174480362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Faceted SEARCH: PaQu</a:t>
            </a:r>
            <a:endParaRPr lang="en-GB" noProof="0" dirty="0"/>
          </a:p>
        </p:txBody>
      </p:sp>
      <p:pic>
        <p:nvPicPr>
          <p:cNvPr id="2" name="Content Placeholder 1" descr="PaQu | CLARIN-NL - Mozilla Firef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32078"/>
            <a:ext cx="8229600" cy="4430407"/>
          </a:xfrm>
        </p:spPr>
      </p:pic>
      <p:pic>
        <p:nvPicPr>
          <p:cNvPr id="5" name="Picture 2" descr="C:\Users\Odijk101\AppData\Local\Microsoft\Windows\Temporary Internet Files\Content.IE5\BEEE3K3R\thumb-arrow-go-back-66.6-6035[1].gif">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418" y="574040"/>
            <a:ext cx="1854361"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3745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Faceted SEARCH: Art History</a:t>
            </a:r>
            <a:endParaRPr lang="en-GB" noProof="0" dirty="0"/>
          </a:p>
        </p:txBody>
      </p:sp>
      <p:pic>
        <p:nvPicPr>
          <p:cNvPr id="5" name="Content Placeholder 4" descr="CLARIN NL Resource List | CLARIN-NL - Mozilla Firef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32078"/>
            <a:ext cx="8229600" cy="4430407"/>
          </a:xfrm>
        </p:spPr>
      </p:pic>
    </p:spTree>
    <p:extLst>
      <p:ext uri="{BB962C8B-B14F-4D97-AF65-F5344CB8AC3E}">
        <p14:creationId xmlns:p14="http://schemas.microsoft.com/office/powerpoint/2010/main" val="412712006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Faceted SEARCH: </a:t>
            </a:r>
            <a:r>
              <a:rPr lang="en-GB" noProof="0" dirty="0" err="1" smtClean="0"/>
              <a:t>Rembench</a:t>
            </a:r>
            <a:endParaRPr lang="en-GB" noProof="0" dirty="0"/>
          </a:p>
        </p:txBody>
      </p:sp>
      <p:pic>
        <p:nvPicPr>
          <p:cNvPr id="2" name="Content Placeholder 1" descr="RemBench | CLARIN-NL - Mozilla Firef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32078"/>
            <a:ext cx="8229600" cy="4430407"/>
          </a:xfrm>
        </p:spPr>
      </p:pic>
      <p:pic>
        <p:nvPicPr>
          <p:cNvPr id="5" name="Picture 2" descr="C:\Users\Odijk101\AppData\Local\Microsoft\Windows\Temporary Internet Files\Content.IE5\BEEE3K3R\thumb-arrow-go-back-66.6-6035[1].gif">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9639" y="370107"/>
            <a:ext cx="1854361"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38743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The Digital Turn</a:t>
            </a:r>
            <a:endParaRPr lang="en-GB" noProof="0" dirty="0"/>
          </a:p>
        </p:txBody>
      </p:sp>
      <p:sp>
        <p:nvSpPr>
          <p:cNvPr id="4" name="Text Placeholder 3"/>
          <p:cNvSpPr>
            <a:spLocks noGrp="1"/>
          </p:cNvSpPr>
          <p:nvPr>
            <p:ph idx="1"/>
          </p:nvPr>
        </p:nvSpPr>
        <p:spPr/>
        <p:txBody>
          <a:bodyPr/>
          <a:lstStyle/>
          <a:p>
            <a:r>
              <a:rPr lang="en-GB" sz="3600" noProof="0" dirty="0" smtClean="0"/>
              <a:t>Digital data</a:t>
            </a:r>
          </a:p>
          <a:p>
            <a:pPr lvl="1"/>
            <a:r>
              <a:rPr lang="en-GB" sz="3000" dirty="0" smtClean="0">
                <a:sym typeface="Wingdings" panose="05000000000000000000" pitchFamily="2" charset="2"/>
              </a:rPr>
              <a:t> Digital techniques can be used to </a:t>
            </a:r>
            <a:r>
              <a:rPr lang="en-GB" sz="3000" dirty="0" err="1" smtClean="0">
                <a:sym typeface="Wingdings" panose="05000000000000000000" pitchFamily="2" charset="2"/>
              </a:rPr>
              <a:t>analyze</a:t>
            </a:r>
            <a:r>
              <a:rPr lang="en-GB" sz="3000" dirty="0" smtClean="0">
                <a:sym typeface="Wingdings" panose="05000000000000000000" pitchFamily="2" charset="2"/>
              </a:rPr>
              <a:t> them</a:t>
            </a:r>
          </a:p>
          <a:p>
            <a:pPr lvl="1"/>
            <a:r>
              <a:rPr lang="en-GB" sz="3000" dirty="0" smtClean="0">
                <a:sym typeface="Wingdings" panose="05000000000000000000" pitchFamily="2" charset="2"/>
              </a:rPr>
              <a:t>Hardware is enabling it</a:t>
            </a:r>
          </a:p>
          <a:p>
            <a:pPr lvl="1"/>
            <a:r>
              <a:rPr lang="en-GB" sz="3000" dirty="0" smtClean="0">
                <a:sym typeface="Wingdings" panose="05000000000000000000" pitchFamily="2" charset="2"/>
              </a:rPr>
              <a:t>Basic Software is available </a:t>
            </a:r>
          </a:p>
          <a:p>
            <a:pPr lvl="1"/>
            <a:r>
              <a:rPr lang="en-GB" sz="3000" dirty="0" smtClean="0">
                <a:sym typeface="Wingdings" panose="05000000000000000000" pitchFamily="2" charset="2"/>
              </a:rPr>
              <a:t>Advanced analysis techniques already often yield workable quality </a:t>
            </a:r>
            <a:r>
              <a:rPr lang="en-GB" sz="3000" dirty="0" smtClean="0"/>
              <a:t> </a:t>
            </a:r>
          </a:p>
        </p:txBody>
      </p:sp>
    </p:spTree>
    <p:extLst>
      <p:ext uri="{BB962C8B-B14F-4D97-AF65-F5344CB8AC3E}">
        <p14:creationId xmlns:p14="http://schemas.microsoft.com/office/powerpoint/2010/main" val="372820688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553200" cy="1647825"/>
          </a:xfrm>
        </p:spPr>
        <p:txBody>
          <a:bodyPr/>
          <a:lstStyle/>
          <a:p>
            <a:pPr algn="l"/>
            <a:r>
              <a:rPr lang="en-GB" sz="3200" noProof="0" smtClean="0"/>
              <a:t>Clio-Infra: </a:t>
            </a:r>
            <a:br>
              <a:rPr lang="en-GB" sz="3200" noProof="0" smtClean="0"/>
            </a:br>
            <a:r>
              <a:rPr lang="en-GB" sz="2800" noProof="0" smtClean="0"/>
              <a:t>historical data on world-wide economic growth &amp; inequality</a:t>
            </a:r>
            <a:endParaRPr lang="en-GB" sz="3200" noProof="0"/>
          </a:p>
        </p:txBody>
      </p:sp>
      <p:graphicFrame>
        <p:nvGraphicFramePr>
          <p:cNvPr id="5" name="Object 3"/>
          <p:cNvGraphicFramePr>
            <a:graphicFrameLocks noChangeAspect="1"/>
          </p:cNvGraphicFramePr>
          <p:nvPr>
            <p:extLst>
              <p:ext uri="{D42A27DB-BD31-4B8C-83A1-F6EECF244321}">
                <p14:modId xmlns:p14="http://schemas.microsoft.com/office/powerpoint/2010/main" val="1834792557"/>
              </p:ext>
            </p:extLst>
          </p:nvPr>
        </p:nvGraphicFramePr>
        <p:xfrm>
          <a:off x="1283751" y="2349098"/>
          <a:ext cx="7149049" cy="455970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C:\Users\Odijk101\AppData\Local\Microsoft\Windows\Temporary Internet Files\Content.IE5\BEEE3K3R\thumb-arrow-go-back-66.6-6035[1].gif">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9639" y="370107"/>
            <a:ext cx="1854361"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1098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010400" cy="1231900"/>
          </a:xfrm>
        </p:spPr>
        <p:txBody>
          <a:bodyPr/>
          <a:lstStyle/>
          <a:p>
            <a:r>
              <a:rPr lang="en-GB" altLang="zh-TW" noProof="0" dirty="0" smtClean="0">
                <a:latin typeface="Calibri" pitchFamily="34" charset="0"/>
                <a:cs typeface="Times New Roman" pitchFamily="18" charset="0"/>
              </a:rPr>
              <a:t>Long-term trends and comparisons after reconstruction</a:t>
            </a:r>
            <a:endParaRPr lang="en-GB" noProof="0" dirty="0"/>
          </a:p>
        </p:txBody>
      </p:sp>
      <p:pic>
        <p:nvPicPr>
          <p:cNvPr id="4" name="Picture 4"/>
          <p:cNvPicPr>
            <a:picLocks noChangeAspect="1" noChangeArrowheads="1"/>
          </p:cNvPicPr>
          <p:nvPr/>
        </p:nvPicPr>
        <p:blipFill>
          <a:blip r:embed="rId3"/>
          <a:srcRect/>
          <a:stretch>
            <a:fillRect/>
          </a:stretch>
        </p:blipFill>
        <p:spPr bwMode="auto">
          <a:xfrm>
            <a:off x="3051175" y="1906383"/>
            <a:ext cx="5400000" cy="2071233"/>
          </a:xfrm>
          <a:prstGeom prst="rect">
            <a:avLst/>
          </a:prstGeom>
          <a:noFill/>
        </p:spPr>
      </p:pic>
      <p:pic>
        <p:nvPicPr>
          <p:cNvPr id="5" name="Picture 1"/>
          <p:cNvPicPr>
            <a:picLocks noChangeAspect="1" noChangeArrowheads="1"/>
          </p:cNvPicPr>
          <p:nvPr/>
        </p:nvPicPr>
        <p:blipFill>
          <a:blip r:embed="rId4"/>
          <a:srcRect/>
          <a:stretch>
            <a:fillRect/>
          </a:stretch>
        </p:blipFill>
        <p:spPr bwMode="auto">
          <a:xfrm>
            <a:off x="3051175" y="4281489"/>
            <a:ext cx="5400000" cy="2045027"/>
          </a:xfrm>
          <a:prstGeom prst="rect">
            <a:avLst/>
          </a:prstGeom>
          <a:noFill/>
        </p:spPr>
      </p:pic>
      <p:graphicFrame>
        <p:nvGraphicFramePr>
          <p:cNvPr id="7" name="Group 43"/>
          <p:cNvGraphicFramePr>
            <a:graphicFrameLocks noGrp="1"/>
          </p:cNvGraphicFramePr>
          <p:nvPr/>
        </p:nvGraphicFramePr>
        <p:xfrm>
          <a:off x="684213" y="4508500"/>
          <a:ext cx="2139950" cy="1728789"/>
        </p:xfrm>
        <a:graphic>
          <a:graphicData uri="http://schemas.openxmlformats.org/drawingml/2006/table">
            <a:tbl>
              <a:tblPr/>
              <a:tblGrid>
                <a:gridCol w="1069975"/>
                <a:gridCol w="1069975"/>
              </a:tblGrid>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smtClean="0">
                          <a:ln>
                            <a:noFill/>
                          </a:ln>
                          <a:solidFill>
                            <a:srgbClr val="000000"/>
                          </a:solidFill>
                          <a:effectLst/>
                          <a:latin typeface="Arial"/>
                          <a:ea typeface="PMingLiU" charset="-120"/>
                          <a:cs typeface="Times New Roman" pitchFamily="18" charset="0"/>
                        </a:rPr>
                        <a:t> </a:t>
                      </a:r>
                      <a:endParaRPr kumimoji="0" lang="nl-NL" altLang="zh-TW" sz="1800" b="0" i="0" u="none" strike="noStrike" cap="none" normalizeH="0" baseline="0" smtClean="0">
                        <a:ln>
                          <a:noFill/>
                        </a:ln>
                        <a:solidFill>
                          <a:schemeClr val="tx1"/>
                        </a:solidFill>
                        <a:effectLst/>
                        <a:latin typeface="Arial" charset="0"/>
                        <a:ea typeface="PMingLiU" charset="-120"/>
                      </a:endParaRPr>
                    </a:p>
                  </a:txBody>
                  <a:tcPr anchor="b" horzOverflow="overflow">
                    <a:lnL cap="flat">
                      <a:noFill/>
                    </a:lnL>
                    <a:lnR>
                      <a:noFill/>
                    </a:lnR>
                    <a:lnT cap="flat">
                      <a:noFill/>
                    </a:lnT>
                    <a:lnB>
                      <a:noFill/>
                    </a:lnB>
                    <a:lnTlToBr>
                      <a:noFill/>
                    </a:lnTlToBr>
                    <a:lnBlToTr>
                      <a:noFill/>
                    </a:lnBlToTr>
                    <a:solidFill>
                      <a:srgbClr val="FED97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dirty="0" smtClean="0">
                          <a:ln>
                            <a:noFill/>
                          </a:ln>
                          <a:solidFill>
                            <a:srgbClr val="000000"/>
                          </a:solidFill>
                          <a:effectLst/>
                          <a:latin typeface="Calibri" pitchFamily="34" charset="0"/>
                          <a:ea typeface="PMingLiU" charset="-120"/>
                          <a:cs typeface="Times New Roman" pitchFamily="18" charset="0"/>
                        </a:rPr>
                        <a:t>0-2</a:t>
                      </a:r>
                      <a:endParaRPr kumimoji="0" lang="nl-NL" altLang="zh-TW" sz="1800" b="0" i="0" u="none" strike="noStrike" cap="none" normalizeH="0" baseline="0" dirty="0" smtClean="0">
                        <a:ln>
                          <a:noFill/>
                        </a:ln>
                        <a:solidFill>
                          <a:schemeClr val="tx1"/>
                        </a:solidFill>
                        <a:effectLst/>
                        <a:latin typeface="Arial" charset="0"/>
                        <a:ea typeface="PMingLiU" charset="-120"/>
                      </a:endParaRPr>
                    </a:p>
                  </a:txBody>
                  <a:tcPr anchor="b" horzOverflow="overflow">
                    <a:lnL>
                      <a:noFill/>
                    </a:lnL>
                    <a:lnR cap="flat">
                      <a:noFill/>
                    </a:lnR>
                    <a:lnT cap="flat">
                      <a:noFill/>
                    </a:lnT>
                    <a:lnB>
                      <a:noFill/>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smtClean="0">
                          <a:ln>
                            <a:noFill/>
                          </a:ln>
                          <a:solidFill>
                            <a:srgbClr val="000000"/>
                          </a:solidFill>
                          <a:effectLst/>
                          <a:latin typeface="Arial"/>
                          <a:ea typeface="PMingLiU" charset="-120"/>
                          <a:cs typeface="Times New Roman" pitchFamily="18" charset="0"/>
                        </a:rPr>
                        <a:t> </a:t>
                      </a:r>
                      <a:endParaRPr kumimoji="0" lang="nl-NL" altLang="zh-TW" sz="1800" b="0" i="0" u="none" strike="noStrike" cap="none" normalizeH="0" baseline="0" smtClean="0">
                        <a:ln>
                          <a:noFill/>
                        </a:ln>
                        <a:solidFill>
                          <a:schemeClr val="tx1"/>
                        </a:solidFill>
                        <a:effectLst/>
                        <a:latin typeface="Arial" charset="0"/>
                        <a:ea typeface="PMingLiU" charset="-120"/>
                      </a:endParaRPr>
                    </a:p>
                  </a:txBody>
                  <a:tcPr anchor="b" horzOverflow="overflow">
                    <a:lnL cap="flat">
                      <a:noFill/>
                    </a:lnL>
                    <a:lnR>
                      <a:noFill/>
                    </a:lnR>
                    <a:lnT>
                      <a:noFill/>
                    </a:lnT>
                    <a:lnB>
                      <a:noFill/>
                    </a:lnB>
                    <a:lnTlToBr>
                      <a:noFill/>
                    </a:lnTlToBr>
                    <a:lnBlToTr>
                      <a:noFill/>
                    </a:lnBlToTr>
                    <a:solidFill>
                      <a:srgbClr val="FEB2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smtClean="0">
                          <a:ln>
                            <a:noFill/>
                          </a:ln>
                          <a:solidFill>
                            <a:srgbClr val="000000"/>
                          </a:solidFill>
                          <a:effectLst/>
                          <a:latin typeface="Calibri" pitchFamily="34" charset="0"/>
                          <a:ea typeface="PMingLiU" charset="-120"/>
                          <a:cs typeface="Times New Roman" pitchFamily="18" charset="0"/>
                        </a:rPr>
                        <a:t>2-4</a:t>
                      </a:r>
                      <a:endParaRPr kumimoji="0" lang="nl-NL" altLang="zh-TW" sz="1800" b="0" i="0" u="none" strike="noStrike" cap="none" normalizeH="0" baseline="0" smtClean="0">
                        <a:ln>
                          <a:noFill/>
                        </a:ln>
                        <a:solidFill>
                          <a:schemeClr val="tx1"/>
                        </a:solidFill>
                        <a:effectLst/>
                        <a:latin typeface="Arial" charset="0"/>
                        <a:ea typeface="PMingLiU" charset="-120"/>
                      </a:endParaRPr>
                    </a:p>
                  </a:txBody>
                  <a:tcPr anchor="b" horzOverflow="overflow">
                    <a:lnL>
                      <a:noFill/>
                    </a:lnL>
                    <a:lnR cap="flat">
                      <a:noFill/>
                    </a:lnR>
                    <a:lnT>
                      <a:noFill/>
                    </a:lnT>
                    <a:lnB>
                      <a:noFill/>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smtClean="0">
                          <a:ln>
                            <a:noFill/>
                          </a:ln>
                          <a:solidFill>
                            <a:srgbClr val="000000"/>
                          </a:solidFill>
                          <a:effectLst/>
                          <a:latin typeface="Arial"/>
                          <a:ea typeface="PMingLiU" charset="-120"/>
                          <a:cs typeface="Times New Roman" pitchFamily="18" charset="0"/>
                        </a:rPr>
                        <a:t> </a:t>
                      </a:r>
                      <a:endParaRPr kumimoji="0" lang="nl-NL" altLang="zh-TW" sz="1800" b="0" i="0" u="none" strike="noStrike" cap="none" normalizeH="0" baseline="0" smtClean="0">
                        <a:ln>
                          <a:noFill/>
                        </a:ln>
                        <a:solidFill>
                          <a:schemeClr val="tx1"/>
                        </a:solidFill>
                        <a:effectLst/>
                        <a:latin typeface="Arial" charset="0"/>
                        <a:ea typeface="PMingLiU" charset="-120"/>
                      </a:endParaRPr>
                    </a:p>
                  </a:txBody>
                  <a:tcPr anchor="b" horzOverflow="overflow">
                    <a:lnL cap="flat">
                      <a:noFill/>
                    </a:lnL>
                    <a:lnR>
                      <a:noFill/>
                    </a:lnR>
                    <a:lnT>
                      <a:noFill/>
                    </a:lnT>
                    <a:lnB>
                      <a:noFill/>
                    </a:lnB>
                    <a:lnTlToBr>
                      <a:noFill/>
                    </a:lnTlToBr>
                    <a:lnBlToTr>
                      <a:noFill/>
                    </a:lnBlToTr>
                    <a:solidFill>
                      <a:srgbClr val="FD8D3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smtClean="0">
                          <a:ln>
                            <a:noFill/>
                          </a:ln>
                          <a:solidFill>
                            <a:srgbClr val="000000"/>
                          </a:solidFill>
                          <a:effectLst/>
                          <a:latin typeface="Calibri" pitchFamily="34" charset="0"/>
                          <a:ea typeface="PMingLiU" charset="-120"/>
                          <a:cs typeface="Times New Roman" pitchFamily="18" charset="0"/>
                        </a:rPr>
                        <a:t>4-6</a:t>
                      </a:r>
                      <a:endParaRPr kumimoji="0" lang="nl-NL" altLang="zh-TW" sz="1800" b="0" i="0" u="none" strike="noStrike" cap="none" normalizeH="0" baseline="0" smtClean="0">
                        <a:ln>
                          <a:noFill/>
                        </a:ln>
                        <a:solidFill>
                          <a:schemeClr val="tx1"/>
                        </a:solidFill>
                        <a:effectLst/>
                        <a:latin typeface="Arial" charset="0"/>
                        <a:ea typeface="PMingLiU" charset="-120"/>
                      </a:endParaRPr>
                    </a:p>
                  </a:txBody>
                  <a:tcPr anchor="b" horzOverflow="overflow">
                    <a:lnL>
                      <a:noFill/>
                    </a:lnL>
                    <a:lnR cap="flat">
                      <a:noFill/>
                    </a:lnR>
                    <a:lnT>
                      <a:noFill/>
                    </a:lnT>
                    <a:lnB>
                      <a:noFill/>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dirty="0" smtClean="0">
                          <a:ln>
                            <a:noFill/>
                          </a:ln>
                          <a:solidFill>
                            <a:srgbClr val="000000"/>
                          </a:solidFill>
                          <a:effectLst/>
                          <a:latin typeface="Arial"/>
                          <a:ea typeface="PMingLiU" charset="-120"/>
                          <a:cs typeface="Times New Roman" pitchFamily="18" charset="0"/>
                        </a:rPr>
                        <a:t> </a:t>
                      </a:r>
                      <a:endParaRPr kumimoji="0" lang="nl-NL" altLang="zh-TW" sz="1800" b="0" i="0" u="none" strike="noStrike" cap="none" normalizeH="0" baseline="0" dirty="0" smtClean="0">
                        <a:ln>
                          <a:noFill/>
                        </a:ln>
                        <a:solidFill>
                          <a:schemeClr val="tx1"/>
                        </a:solidFill>
                        <a:effectLst/>
                        <a:latin typeface="Arial" charset="0"/>
                        <a:ea typeface="PMingLiU" charset="-120"/>
                      </a:endParaRPr>
                    </a:p>
                  </a:txBody>
                  <a:tcPr anchor="b" horzOverflow="overflow">
                    <a:lnL cap="flat">
                      <a:noFill/>
                    </a:lnL>
                    <a:lnR>
                      <a:noFill/>
                    </a:lnR>
                    <a:lnT>
                      <a:noFill/>
                    </a:lnT>
                    <a:lnB>
                      <a:noFill/>
                    </a:lnB>
                    <a:lnTlToBr>
                      <a:noFill/>
                    </a:lnTlToBr>
                    <a:lnBlToTr>
                      <a:noFill/>
                    </a:lnBlToTr>
                    <a:solidFill>
                      <a:srgbClr val="FC4E2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smtClean="0">
                          <a:ln>
                            <a:noFill/>
                          </a:ln>
                          <a:solidFill>
                            <a:srgbClr val="000000"/>
                          </a:solidFill>
                          <a:effectLst/>
                          <a:latin typeface="Calibri" pitchFamily="34" charset="0"/>
                          <a:ea typeface="PMingLiU" charset="-120"/>
                          <a:cs typeface="Times New Roman" pitchFamily="18" charset="0"/>
                        </a:rPr>
                        <a:t>6-8</a:t>
                      </a:r>
                      <a:endParaRPr kumimoji="0" lang="nl-NL" altLang="zh-TW" sz="1800" b="0" i="0" u="none" strike="noStrike" cap="none" normalizeH="0" baseline="0" smtClean="0">
                        <a:ln>
                          <a:noFill/>
                        </a:ln>
                        <a:solidFill>
                          <a:schemeClr val="tx1"/>
                        </a:solidFill>
                        <a:effectLst/>
                        <a:latin typeface="Arial" charset="0"/>
                        <a:ea typeface="PMingLiU" charset="-120"/>
                      </a:endParaRPr>
                    </a:p>
                  </a:txBody>
                  <a:tcPr anchor="b" horzOverflow="overflow">
                    <a:lnL>
                      <a:noFill/>
                    </a:lnL>
                    <a:lnR cap="flat">
                      <a:noFill/>
                    </a:lnR>
                    <a:lnT>
                      <a:noFill/>
                    </a:lnT>
                    <a:lnB>
                      <a:noFill/>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smtClean="0">
                          <a:ln>
                            <a:noFill/>
                          </a:ln>
                          <a:solidFill>
                            <a:srgbClr val="000000"/>
                          </a:solidFill>
                          <a:effectLst/>
                          <a:latin typeface="Arial"/>
                          <a:ea typeface="PMingLiU" charset="-120"/>
                          <a:cs typeface="Times New Roman" pitchFamily="18" charset="0"/>
                        </a:rPr>
                        <a:t> </a:t>
                      </a:r>
                      <a:endParaRPr kumimoji="0" lang="nl-NL" altLang="zh-TW" sz="1800" b="0" i="0" u="none" strike="noStrike" cap="none" normalizeH="0" baseline="0" smtClean="0">
                        <a:ln>
                          <a:noFill/>
                        </a:ln>
                        <a:solidFill>
                          <a:schemeClr val="tx1"/>
                        </a:solidFill>
                        <a:effectLst/>
                        <a:latin typeface="Arial" charset="0"/>
                        <a:ea typeface="PMingLiU" charset="-120"/>
                      </a:endParaRPr>
                    </a:p>
                  </a:txBody>
                  <a:tcPr anchor="b" horzOverflow="overflow">
                    <a:lnL cap="flat">
                      <a:noFill/>
                    </a:lnL>
                    <a:lnR>
                      <a:noFill/>
                    </a:lnR>
                    <a:lnT>
                      <a:noFill/>
                    </a:lnT>
                    <a:lnB>
                      <a:noFill/>
                    </a:lnB>
                    <a:lnTlToBr>
                      <a:noFill/>
                    </a:lnTlToBr>
                    <a:lnBlToTr>
                      <a:noFill/>
                    </a:lnBlToTr>
                    <a:solidFill>
                      <a:srgbClr val="E31A1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dirty="0" smtClean="0">
                          <a:ln>
                            <a:noFill/>
                          </a:ln>
                          <a:solidFill>
                            <a:srgbClr val="000000"/>
                          </a:solidFill>
                          <a:effectLst/>
                          <a:latin typeface="Calibri" pitchFamily="34" charset="0"/>
                          <a:ea typeface="PMingLiU" charset="-120"/>
                          <a:cs typeface="Times New Roman" pitchFamily="18" charset="0"/>
                        </a:rPr>
                        <a:t>8-10</a:t>
                      </a:r>
                      <a:endParaRPr kumimoji="0" lang="nl-NL" altLang="zh-TW" sz="1800" b="0" i="0" u="none" strike="noStrike" cap="none" normalizeH="0" baseline="0" dirty="0" smtClean="0">
                        <a:ln>
                          <a:noFill/>
                        </a:ln>
                        <a:solidFill>
                          <a:schemeClr val="tx1"/>
                        </a:solidFill>
                        <a:effectLst/>
                        <a:latin typeface="Arial" charset="0"/>
                        <a:ea typeface="PMingLiU" charset="-120"/>
                      </a:endParaRPr>
                    </a:p>
                  </a:txBody>
                  <a:tcPr anchor="b" horzOverflow="overflow">
                    <a:lnL>
                      <a:noFill/>
                    </a:lnL>
                    <a:lnR cap="flat">
                      <a:noFill/>
                    </a:lnR>
                    <a:lnT>
                      <a:noFill/>
                    </a:lnT>
                    <a:lnB>
                      <a:noFill/>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smtClean="0">
                          <a:ln>
                            <a:noFill/>
                          </a:ln>
                          <a:solidFill>
                            <a:srgbClr val="000000"/>
                          </a:solidFill>
                          <a:effectLst/>
                          <a:latin typeface="Arial"/>
                          <a:ea typeface="PMingLiU" charset="-120"/>
                          <a:cs typeface="Times New Roman" pitchFamily="18" charset="0"/>
                        </a:rPr>
                        <a:t> </a:t>
                      </a:r>
                      <a:endParaRPr kumimoji="0" lang="nl-NL" altLang="zh-TW" sz="1800" b="0" i="0" u="none" strike="noStrike" cap="none" normalizeH="0" baseline="0" smtClean="0">
                        <a:ln>
                          <a:noFill/>
                        </a:ln>
                        <a:solidFill>
                          <a:schemeClr val="tx1"/>
                        </a:solidFill>
                        <a:effectLst/>
                        <a:latin typeface="Arial" charset="0"/>
                        <a:ea typeface="PMingLiU" charset="-120"/>
                      </a:endParaRPr>
                    </a:p>
                  </a:txBody>
                  <a:tcPr anchor="b" horzOverflow="overflow">
                    <a:lnL cap="flat">
                      <a:noFill/>
                    </a:lnL>
                    <a:lnR>
                      <a:noFill/>
                    </a:lnR>
                    <a:lnT>
                      <a:noFill/>
                    </a:lnT>
                    <a:lnB cap="flat">
                      <a:noFill/>
                    </a:lnB>
                    <a:lnTlToBr>
                      <a:noFill/>
                    </a:lnTlToBr>
                    <a:lnBlToTr>
                      <a:noFill/>
                    </a:lnBlToTr>
                    <a:solidFill>
                      <a:srgbClr val="BD002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zh-TW" sz="1100" b="0" i="0" u="none" strike="noStrike" cap="none" normalizeH="0" baseline="0" dirty="0" smtClean="0">
                          <a:ln>
                            <a:noFill/>
                          </a:ln>
                          <a:solidFill>
                            <a:srgbClr val="000000"/>
                          </a:solidFill>
                          <a:effectLst/>
                          <a:latin typeface="Calibri" pitchFamily="34" charset="0"/>
                          <a:ea typeface="PMingLiU" charset="-120"/>
                          <a:cs typeface="Times New Roman" pitchFamily="18" charset="0"/>
                        </a:rPr>
                        <a:t>&gt;10</a:t>
                      </a:r>
                      <a:endParaRPr kumimoji="0" lang="nl-NL" altLang="zh-TW" sz="1800" b="0" i="0" u="none" strike="noStrike" cap="none" normalizeH="0" baseline="0" dirty="0" smtClean="0">
                        <a:ln>
                          <a:noFill/>
                        </a:ln>
                        <a:solidFill>
                          <a:schemeClr val="tx1"/>
                        </a:solidFill>
                        <a:effectLst/>
                        <a:latin typeface="Arial" charset="0"/>
                        <a:ea typeface="PMingLiU" charset="-12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8" name="TextBox 7"/>
          <p:cNvSpPr txBox="1"/>
          <p:nvPr/>
        </p:nvSpPr>
        <p:spPr>
          <a:xfrm>
            <a:off x="3111500" y="3657600"/>
            <a:ext cx="652643" cy="369332"/>
          </a:xfrm>
          <a:prstGeom prst="rect">
            <a:avLst/>
          </a:prstGeom>
          <a:noFill/>
        </p:spPr>
        <p:txBody>
          <a:bodyPr wrap="none" rtlCol="0">
            <a:spAutoFit/>
          </a:bodyPr>
          <a:lstStyle/>
          <a:p>
            <a:r>
              <a:rPr lang="en-US" dirty="0" smtClean="0"/>
              <a:t>1880</a:t>
            </a:r>
            <a:endParaRPr lang="en-US" dirty="0"/>
          </a:p>
        </p:txBody>
      </p:sp>
      <p:sp>
        <p:nvSpPr>
          <p:cNvPr id="10" name="TextBox 9"/>
          <p:cNvSpPr txBox="1"/>
          <p:nvPr/>
        </p:nvSpPr>
        <p:spPr>
          <a:xfrm>
            <a:off x="3111500" y="5867957"/>
            <a:ext cx="652643" cy="369332"/>
          </a:xfrm>
          <a:prstGeom prst="rect">
            <a:avLst/>
          </a:prstGeom>
          <a:noFill/>
        </p:spPr>
        <p:txBody>
          <a:bodyPr wrap="none" rtlCol="0">
            <a:spAutoFit/>
          </a:bodyPr>
          <a:lstStyle/>
          <a:p>
            <a:r>
              <a:rPr lang="en-US" dirty="0" smtClean="0"/>
              <a:t>2000</a:t>
            </a:r>
          </a:p>
        </p:txBody>
      </p:sp>
      <p:sp>
        <p:nvSpPr>
          <p:cNvPr id="11" name="Rectangle 10"/>
          <p:cNvSpPr/>
          <p:nvPr/>
        </p:nvSpPr>
        <p:spPr>
          <a:xfrm>
            <a:off x="398463" y="1988740"/>
            <a:ext cx="2652712" cy="2308324"/>
          </a:xfrm>
          <a:prstGeom prst="rect">
            <a:avLst/>
          </a:prstGeom>
        </p:spPr>
        <p:txBody>
          <a:bodyPr wrap="square">
            <a:spAutoFit/>
          </a:bodyPr>
          <a:lstStyle/>
          <a:p>
            <a:r>
              <a:rPr lang="en-US" altLang="zh-TW" sz="2400" dirty="0">
                <a:latin typeface="Calibri" pitchFamily="34" charset="0"/>
                <a:cs typeface="Times New Roman" pitchFamily="18" charset="0"/>
              </a:rPr>
              <a:t>Average years of education per capita, 1880 (reconstruction) and 2000</a:t>
            </a:r>
            <a:r>
              <a:rPr lang="en-US" altLang="zh-TW" sz="1600" dirty="0">
                <a:cs typeface="Times New Roman" pitchFamily="18" charset="0"/>
              </a:rPr>
              <a:t/>
            </a:r>
            <a:br>
              <a:rPr lang="en-US" altLang="zh-TW" sz="1600" dirty="0">
                <a:cs typeface="Times New Roman" pitchFamily="18" charset="0"/>
              </a:rPr>
            </a:br>
            <a:endParaRPr lang="en-US" sz="2400" dirty="0"/>
          </a:p>
        </p:txBody>
      </p:sp>
      <p:pic>
        <p:nvPicPr>
          <p:cNvPr id="9" name="Picture 2" descr="C:\Users\Odijk101\AppData\Local\Microsoft\Windows\Temporary Internet Files\Content.IE5\BEEE3K3R\thumb-arrow-go-back-66.6-6035[1].gif">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9639" y="370107"/>
            <a:ext cx="1854361"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0199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1" name="Tijdelijke aanduiding voor inhoud 10" descr="gap1.png"/>
          <p:cNvPicPr>
            <a:picLocks noGrp="1" noChangeAspect="1"/>
          </p:cNvPicPr>
          <p:nvPr>
            <p:ph sz="quarter" idx="2"/>
          </p:nvPr>
        </p:nvPicPr>
        <p:blipFill>
          <a:blip r:embed="rId3"/>
          <a:srcRect/>
          <a:stretch>
            <a:fillRect/>
          </a:stretch>
        </p:blipFill>
        <p:spPr>
          <a:xfrm>
            <a:off x="1590675" y="1889118"/>
            <a:ext cx="6003925" cy="4900478"/>
          </a:xfrm>
        </p:spPr>
      </p:pic>
      <p:sp>
        <p:nvSpPr>
          <p:cNvPr id="8" name="Title 7"/>
          <p:cNvSpPr>
            <a:spLocks noGrp="1"/>
          </p:cNvSpPr>
          <p:nvPr>
            <p:ph type="title"/>
          </p:nvPr>
        </p:nvSpPr>
        <p:spPr>
          <a:xfrm>
            <a:off x="2108198" y="7938"/>
            <a:ext cx="6578602" cy="1554162"/>
          </a:xfrm>
        </p:spPr>
        <p:txBody>
          <a:bodyPr/>
          <a:lstStyle/>
          <a:p>
            <a:r>
              <a:rPr lang="en-GB" sz="3200" noProof="0" dirty="0" smtClean="0"/>
              <a:t>Income per capita and life expectancy in China, Congo and NL, 1800-2007</a:t>
            </a:r>
            <a:endParaRPr lang="en-GB" sz="3200" noProof="0" dirty="0"/>
          </a:p>
        </p:txBody>
      </p:sp>
      <p:pic>
        <p:nvPicPr>
          <p:cNvPr id="4" name="Picture 2" descr="C:\Users\Odijk101\AppData\Local\Microsoft\Windows\Temporary Internet Files\Content.IE5\BEEE3K3R\thumb-arrow-go-back-66.6-6035[1].gif">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9639" y="370107"/>
            <a:ext cx="1854361"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1882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36724"/>
            <a:ext cx="9144000" cy="5121276"/>
          </a:xfrm>
          <a:prstGeom prst="rect">
            <a:avLst/>
          </a:prstGeom>
        </p:spPr>
      </p:pic>
      <p:sp>
        <p:nvSpPr>
          <p:cNvPr id="2" name="Title 1"/>
          <p:cNvSpPr>
            <a:spLocks noGrp="1"/>
          </p:cNvSpPr>
          <p:nvPr>
            <p:ph type="title"/>
          </p:nvPr>
        </p:nvSpPr>
        <p:spPr>
          <a:xfrm>
            <a:off x="2133600" y="-1"/>
            <a:ext cx="6553200" cy="1710000"/>
          </a:xfrm>
        </p:spPr>
        <p:txBody>
          <a:bodyPr/>
          <a:lstStyle/>
          <a:p>
            <a:r>
              <a:rPr lang="en-GB" noProof="0" smtClean="0">
                <a:latin typeface="Verdana" charset="0"/>
              </a:rPr>
              <a:t>analysis of parliamentary debates in text and audiovisual data</a:t>
            </a:r>
            <a:endParaRPr lang="en-GB" noProof="0"/>
          </a:p>
        </p:txBody>
      </p:sp>
      <p:sp>
        <p:nvSpPr>
          <p:cNvPr id="5" name="TextBox 4"/>
          <p:cNvSpPr txBox="1"/>
          <p:nvPr/>
        </p:nvSpPr>
        <p:spPr>
          <a:xfrm>
            <a:off x="0" y="6510891"/>
            <a:ext cx="9144000" cy="369332"/>
          </a:xfrm>
          <a:prstGeom prst="rect">
            <a:avLst/>
          </a:prstGeom>
          <a:solidFill>
            <a:schemeClr val="bg2"/>
          </a:solidFill>
        </p:spPr>
        <p:txBody>
          <a:bodyPr wrap="square" rtlCol="0">
            <a:spAutoFit/>
          </a:bodyP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9265"/>
            <a:ext cx="9144000" cy="600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6232523"/>
            <a:ext cx="9144000" cy="628650"/>
          </a:xfrm>
          <a:solidFill>
            <a:schemeClr val="bg2"/>
          </a:solidFill>
        </p:spPr>
        <p:txBody>
          <a:bodyPr/>
          <a:lstStyle/>
          <a:p>
            <a:pPr marL="0" indent="0" algn="ctr">
              <a:buNone/>
            </a:pPr>
            <a:r>
              <a:rPr lang="en-GB" sz="3600" b="1" noProof="0"/>
              <a:t>Who</a:t>
            </a:r>
            <a:r>
              <a:rPr lang="en-GB" sz="3600" noProof="0"/>
              <a:t> says </a:t>
            </a:r>
            <a:r>
              <a:rPr lang="en-GB" sz="3600" b="1" noProof="0"/>
              <a:t>what</a:t>
            </a:r>
            <a:r>
              <a:rPr lang="en-GB" sz="3600" noProof="0"/>
              <a:t> to </a:t>
            </a:r>
            <a:r>
              <a:rPr lang="en-GB" sz="3600" b="1" noProof="0" smtClean="0"/>
              <a:t>whom,</a:t>
            </a:r>
            <a:r>
              <a:rPr lang="en-GB" sz="3600" noProof="0" smtClean="0"/>
              <a:t> </a:t>
            </a:r>
            <a:r>
              <a:rPr lang="en-GB" sz="3600" b="1" noProof="0" smtClean="0"/>
              <a:t>when,</a:t>
            </a:r>
            <a:r>
              <a:rPr lang="en-GB" sz="3600" noProof="0" smtClean="0"/>
              <a:t> </a:t>
            </a:r>
            <a:r>
              <a:rPr lang="en-GB" sz="3600" noProof="0"/>
              <a:t>and </a:t>
            </a:r>
            <a:r>
              <a:rPr lang="en-GB" sz="3600" b="1" noProof="0"/>
              <a:t>why</a:t>
            </a:r>
            <a:r>
              <a:rPr lang="en-GB" sz="3600" noProof="0" smtClean="0"/>
              <a:t>?</a:t>
            </a:r>
            <a:endParaRPr lang="en-GB" sz="3600" noProof="0"/>
          </a:p>
        </p:txBody>
      </p:sp>
    </p:spTree>
    <p:extLst>
      <p:ext uri="{BB962C8B-B14F-4D97-AF65-F5344CB8AC3E}">
        <p14:creationId xmlns:p14="http://schemas.microsoft.com/office/powerpoint/2010/main" val="1311358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
            <a:ext cx="6553200" cy="1710000"/>
          </a:xfrm>
        </p:spPr>
        <p:txBody>
          <a:bodyPr/>
          <a:lstStyle/>
          <a:p>
            <a:r>
              <a:rPr lang="en-GB" noProof="0" smtClean="0">
                <a:latin typeface="Verdana" charset="0"/>
              </a:rPr>
              <a:t>analysis of parliamentary debates in text and audiovisual data</a:t>
            </a:r>
            <a:endParaRPr lang="en-GB" noProof="0"/>
          </a:p>
        </p:txBody>
      </p:sp>
      <p:pic>
        <p:nvPicPr>
          <p:cNvPr id="8" name="Picture 7" descr="Schermafbeelding 2012-01-05 om 16.19.5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23526" y="1720850"/>
            <a:ext cx="4754967" cy="4618591"/>
          </a:xfrm>
          <a:prstGeom prst="rect">
            <a:avLst/>
          </a:prstGeom>
        </p:spPr>
      </p:pic>
      <p:sp>
        <p:nvSpPr>
          <p:cNvPr id="6" name="Content Placeholder 2"/>
          <p:cNvSpPr txBox="1">
            <a:spLocks/>
          </p:cNvSpPr>
          <p:nvPr/>
        </p:nvSpPr>
        <p:spPr bwMode="auto">
          <a:xfrm>
            <a:off x="0" y="6232523"/>
            <a:ext cx="9144000" cy="6286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Verdana"/>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Verdana"/>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Verdana"/>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Verdana"/>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b="1" dirty="0"/>
              <a:t>Which party interrupted which other party and how often?</a:t>
            </a:r>
            <a:endParaRPr lang="en-GB" sz="2800" dirty="0"/>
          </a:p>
        </p:txBody>
      </p:sp>
    </p:spTree>
    <p:extLst>
      <p:ext uri="{BB962C8B-B14F-4D97-AF65-F5344CB8AC3E}">
        <p14:creationId xmlns:p14="http://schemas.microsoft.com/office/powerpoint/2010/main" val="3552441821"/>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198" y="-1587"/>
            <a:ext cx="6578602" cy="1710000"/>
          </a:xfrm>
        </p:spPr>
        <p:txBody>
          <a:bodyPr/>
          <a:lstStyle/>
          <a:p>
            <a:r>
              <a:rPr lang="en-GB" noProof="0" smtClean="0">
                <a:latin typeface="Verdana" charset="0"/>
              </a:rPr>
              <a:t>analysis of parliamentary debates in text and audiovisual data</a:t>
            </a:r>
            <a:endParaRPr lang="en-GB" noProof="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163" y="1711126"/>
            <a:ext cx="6056626" cy="4799765"/>
          </a:xfrm>
          <a:prstGeom prst="rect">
            <a:avLst/>
          </a:prstGeom>
          <a:solidFill>
            <a:schemeClr val="bg1">
              <a:lumMod val="95000"/>
            </a:schemeClr>
          </a:solidFill>
          <a:ln>
            <a:noFill/>
          </a:ln>
          <a:effectLst/>
        </p:spPr>
      </p:pic>
      <p:sp>
        <p:nvSpPr>
          <p:cNvPr id="7" name="Ovaal 4"/>
          <p:cNvSpPr/>
          <p:nvPr/>
        </p:nvSpPr>
        <p:spPr>
          <a:xfrm>
            <a:off x="975218" y="5058869"/>
            <a:ext cx="1121869" cy="322729"/>
          </a:xfrm>
          <a:prstGeom prst="ellipse">
            <a:avLst/>
          </a:prstGeom>
          <a:solidFill>
            <a:schemeClr val="bg1">
              <a:lumMod val="95000"/>
              <a:alpha val="26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34359" y="2241484"/>
            <a:ext cx="5170048" cy="3140114"/>
          </a:xfrm>
          <a:prstGeom prst="rect">
            <a:avLst/>
          </a:prstGeom>
          <a:solidFill>
            <a:schemeClr val="bg1">
              <a:lumMod val="85000"/>
            </a:schemeClr>
          </a:solidFill>
          <a:ln w="25400">
            <a:solidFill>
              <a:schemeClr val="tx1"/>
            </a:solidFill>
            <a:miter lim="800000"/>
            <a:headEnd/>
            <a:tailEnd/>
          </a:ln>
          <a:effectLst/>
        </p:spPr>
      </p:pic>
      <p:cxnSp>
        <p:nvCxnSpPr>
          <p:cNvPr id="9" name="Rechte verbindingslijn met pijl 6"/>
          <p:cNvCxnSpPr/>
          <p:nvPr/>
        </p:nvCxnSpPr>
        <p:spPr>
          <a:xfrm flipV="1">
            <a:off x="2181611" y="3751623"/>
            <a:ext cx="3357283" cy="1483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Afgeronde rechthoek 7"/>
          <p:cNvSpPr/>
          <p:nvPr/>
        </p:nvSpPr>
        <p:spPr>
          <a:xfrm>
            <a:off x="5538894" y="3284498"/>
            <a:ext cx="2563706" cy="766802"/>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Content Placeholder 2"/>
          <p:cNvSpPr txBox="1">
            <a:spLocks/>
          </p:cNvSpPr>
          <p:nvPr/>
        </p:nvSpPr>
        <p:spPr bwMode="auto">
          <a:xfrm>
            <a:off x="0" y="6232523"/>
            <a:ext cx="9144000" cy="6286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Verdana"/>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Verdana"/>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Verdana"/>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Verdana"/>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700" b="1" dirty="0" smtClean="0"/>
              <a:t>Who referred to whom and/or what? Named entity detection</a:t>
            </a:r>
            <a:endParaRPr lang="en-GB" sz="2700" dirty="0"/>
          </a:p>
        </p:txBody>
      </p:sp>
    </p:spTree>
    <p:extLst>
      <p:ext uri="{BB962C8B-B14F-4D97-AF65-F5344CB8AC3E}">
        <p14:creationId xmlns:p14="http://schemas.microsoft.com/office/powerpoint/2010/main" val="1990410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The Digital Turn</a:t>
            </a:r>
            <a:endParaRPr lang="en-GB" noProof="0" dirty="0"/>
          </a:p>
        </p:txBody>
      </p:sp>
      <p:sp>
        <p:nvSpPr>
          <p:cNvPr id="4" name="Text Placeholder 3"/>
          <p:cNvSpPr>
            <a:spLocks noGrp="1"/>
          </p:cNvSpPr>
          <p:nvPr>
            <p:ph idx="1"/>
          </p:nvPr>
        </p:nvSpPr>
        <p:spPr/>
        <p:txBody>
          <a:bodyPr/>
          <a:lstStyle/>
          <a:p>
            <a:r>
              <a:rPr lang="en-GB" sz="3600" dirty="0" smtClean="0"/>
              <a:t>Huge opportunities for the humanities </a:t>
            </a:r>
          </a:p>
          <a:p>
            <a:pPr lvl="1"/>
            <a:r>
              <a:rPr lang="en-GB" sz="3000" noProof="0" dirty="0" smtClean="0"/>
              <a:t>Broaden empirical base of the research</a:t>
            </a:r>
          </a:p>
          <a:p>
            <a:pPr lvl="1"/>
            <a:r>
              <a:rPr lang="en-GB" sz="3000" dirty="0" smtClean="0"/>
              <a:t>Investigate existing research questions in a new way</a:t>
            </a:r>
          </a:p>
          <a:p>
            <a:pPr lvl="1"/>
            <a:r>
              <a:rPr lang="en-GB" sz="3000" noProof="0" dirty="0" smtClean="0"/>
              <a:t>Investigate research questions that could not be addressed before</a:t>
            </a:r>
          </a:p>
          <a:p>
            <a:pPr lvl="1"/>
            <a:r>
              <a:rPr lang="en-GB" sz="3000" noProof="0" dirty="0" smtClean="0"/>
              <a:t>Formulate new research questions </a:t>
            </a:r>
          </a:p>
        </p:txBody>
      </p:sp>
    </p:spTree>
    <p:extLst>
      <p:ext uri="{BB962C8B-B14F-4D97-AF65-F5344CB8AC3E}">
        <p14:creationId xmlns:p14="http://schemas.microsoft.com/office/powerpoint/2010/main" val="7286062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The Digital Turn</a:t>
            </a:r>
            <a:endParaRPr lang="en-GB" noProof="0" dirty="0"/>
          </a:p>
        </p:txBody>
      </p:sp>
      <p:sp>
        <p:nvSpPr>
          <p:cNvPr id="4" name="Text Placeholder 3"/>
          <p:cNvSpPr>
            <a:spLocks noGrp="1"/>
          </p:cNvSpPr>
          <p:nvPr>
            <p:ph idx="1"/>
          </p:nvPr>
        </p:nvSpPr>
        <p:spPr/>
        <p:txBody>
          <a:bodyPr/>
          <a:lstStyle/>
          <a:p>
            <a:r>
              <a:rPr lang="en-US" sz="3600" dirty="0" smtClean="0"/>
              <a:t>But it is not going to be easy!</a:t>
            </a:r>
          </a:p>
          <a:p>
            <a:r>
              <a:rPr lang="en-US" sz="3600" dirty="0" smtClean="0"/>
              <a:t>Involves the </a:t>
            </a:r>
            <a:r>
              <a:rPr lang="en-US" sz="3600" dirty="0"/>
              <a:t>entire spectrum of the analytics challenge of big data:</a:t>
            </a:r>
          </a:p>
          <a:p>
            <a:pPr lvl="1"/>
            <a:r>
              <a:rPr lang="en-US" sz="2400" dirty="0"/>
              <a:t>Massively, distributed data sources – structured</a:t>
            </a:r>
            <a:r>
              <a:rPr lang="en-US" sz="2400" dirty="0" smtClean="0"/>
              <a:t>, unstructured</a:t>
            </a:r>
            <a:r>
              <a:rPr lang="en-US" sz="2400" dirty="0"/>
              <a:t>, complex, noisy and incomplete</a:t>
            </a:r>
          </a:p>
          <a:p>
            <a:pPr lvl="1"/>
            <a:r>
              <a:rPr lang="en-US" sz="2400" dirty="0"/>
              <a:t>Large volumes of unstructured data in multiple formats – audio, video, text, image – requiring semantic </a:t>
            </a:r>
            <a:r>
              <a:rPr lang="en-US" sz="2400" dirty="0" smtClean="0"/>
              <a:t>interoperability</a:t>
            </a:r>
            <a:endParaRPr lang="en-US" sz="2400" dirty="0"/>
          </a:p>
          <a:p>
            <a:pPr lvl="1"/>
            <a:r>
              <a:rPr lang="en-US" sz="2400" dirty="0"/>
              <a:t>Globally distributed and varied users – across disciplines – speaking </a:t>
            </a:r>
            <a:r>
              <a:rPr lang="en-US" sz="2400" dirty="0" smtClean="0"/>
              <a:t>very different </a:t>
            </a:r>
            <a:r>
              <a:rPr lang="en-US" sz="2400" dirty="0"/>
              <a:t>languages</a:t>
            </a:r>
          </a:p>
          <a:p>
            <a:pPr lvl="1"/>
            <a:endParaRPr lang="en-GB" sz="3000" dirty="0" smtClean="0"/>
          </a:p>
        </p:txBody>
      </p:sp>
    </p:spTree>
    <p:extLst>
      <p:ext uri="{BB962C8B-B14F-4D97-AF65-F5344CB8AC3E}">
        <p14:creationId xmlns:p14="http://schemas.microsoft.com/office/powerpoint/2010/main" val="34127773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The Digital Turn</a:t>
            </a:r>
            <a:endParaRPr lang="en-GB" noProof="0" dirty="0"/>
          </a:p>
        </p:txBody>
      </p:sp>
      <p:sp>
        <p:nvSpPr>
          <p:cNvPr id="4" name="Text Placeholder 3"/>
          <p:cNvSpPr>
            <a:spLocks noGrp="1"/>
          </p:cNvSpPr>
          <p:nvPr>
            <p:ph idx="1"/>
          </p:nvPr>
        </p:nvSpPr>
        <p:spPr/>
        <p:txBody>
          <a:bodyPr/>
          <a:lstStyle/>
          <a:p>
            <a:r>
              <a:rPr lang="en-GB" sz="3600" dirty="0" smtClean="0"/>
              <a:t>But with broad interest from industry</a:t>
            </a:r>
          </a:p>
          <a:p>
            <a:pPr marL="742950" lvl="2" indent="-342900"/>
            <a:r>
              <a:rPr lang="en-GB" sz="2000" dirty="0" smtClean="0">
                <a:solidFill>
                  <a:prstClr val="black"/>
                </a:solidFill>
                <a:ea typeface="ＭＳ Ｐゴシック" pitchFamily="34" charset="-128"/>
                <a:cs typeface="Verdana" pitchFamily="34" charset="0"/>
              </a:rPr>
              <a:t>Text analytics companies</a:t>
            </a:r>
          </a:p>
          <a:p>
            <a:pPr marL="1200150" lvl="3" indent="-342900"/>
            <a:r>
              <a:rPr lang="en-GB" sz="2000" dirty="0" smtClean="0">
                <a:solidFill>
                  <a:prstClr val="black"/>
                </a:solidFill>
                <a:ea typeface="ＭＳ Ｐゴシック" pitchFamily="34" charset="-128"/>
                <a:cs typeface="Verdana" pitchFamily="34" charset="0"/>
              </a:rPr>
              <a:t>Big customers of such companies, e.g. Philips</a:t>
            </a:r>
          </a:p>
          <a:p>
            <a:pPr marL="742950" lvl="2" indent="-342900"/>
            <a:r>
              <a:rPr lang="en-GB" sz="2000" dirty="0" smtClean="0">
                <a:solidFill>
                  <a:prstClr val="black"/>
                </a:solidFill>
                <a:ea typeface="ＭＳ Ｐゴシック" pitchFamily="34" charset="-128"/>
                <a:cs typeface="Verdana" pitchFamily="34" charset="0"/>
              </a:rPr>
              <a:t>Language technology companies</a:t>
            </a:r>
          </a:p>
          <a:p>
            <a:pPr marL="742950" lvl="2" indent="-342900"/>
            <a:r>
              <a:rPr lang="en-GB" sz="2000" dirty="0" smtClean="0">
                <a:solidFill>
                  <a:prstClr val="black"/>
                </a:solidFill>
                <a:ea typeface="ＭＳ Ｐゴシック" pitchFamily="34" charset="-128"/>
                <a:cs typeface="Verdana" pitchFamily="34" charset="0"/>
              </a:rPr>
              <a:t>Publishers</a:t>
            </a:r>
          </a:p>
          <a:p>
            <a:pPr marL="742950" lvl="2" indent="-342900"/>
            <a:r>
              <a:rPr lang="en-GB" sz="2000" dirty="0" smtClean="0">
                <a:solidFill>
                  <a:prstClr val="black"/>
                </a:solidFill>
                <a:ea typeface="ＭＳ Ｐゴシック" pitchFamily="34" charset="-128"/>
                <a:cs typeface="Verdana" pitchFamily="34" charset="0"/>
              </a:rPr>
              <a:t>Big players such as  Microsoft and IBM</a:t>
            </a:r>
          </a:p>
          <a:p>
            <a:pPr marL="742950" lvl="2" indent="-342900"/>
            <a:r>
              <a:rPr lang="en-GB" sz="2000" dirty="0" smtClean="0">
                <a:solidFill>
                  <a:prstClr val="black"/>
                </a:solidFill>
                <a:ea typeface="ＭＳ Ｐゴシック" pitchFamily="34" charset="-128"/>
                <a:cs typeface="Verdana" pitchFamily="34" charset="0"/>
              </a:rPr>
              <a:t>IBM: cf. </a:t>
            </a:r>
            <a:r>
              <a:rPr lang="en-GB" sz="2000" dirty="0" smtClean="0">
                <a:solidFill>
                  <a:prstClr val="black"/>
                </a:solidFill>
                <a:ea typeface="ＭＳ Ｐゴシック" pitchFamily="34" charset="-128"/>
                <a:cs typeface="Verdana" pitchFamily="34" charset="0"/>
                <a:hlinkClick r:id="rId3"/>
              </a:rPr>
              <a:t>Watson</a:t>
            </a:r>
            <a:endParaRPr lang="en-GB" sz="2000" dirty="0" smtClean="0">
              <a:solidFill>
                <a:prstClr val="black"/>
              </a:solidFill>
              <a:ea typeface="ＭＳ Ｐゴシック" pitchFamily="34" charset="-128"/>
              <a:cs typeface="Verdana" pitchFamily="34" charset="0"/>
            </a:endParaRPr>
          </a:p>
          <a:p>
            <a:pPr marL="1200150" lvl="3" indent="-342900"/>
            <a:r>
              <a:rPr lang="en-GB" sz="2000" i="1" dirty="0" smtClean="0">
                <a:solidFill>
                  <a:prstClr val="black"/>
                </a:solidFill>
                <a:ea typeface="ＭＳ Ｐゴシック" pitchFamily="34" charset="-128"/>
                <a:cs typeface="Verdana" pitchFamily="34" charset="0"/>
              </a:rPr>
              <a:t>The </a:t>
            </a:r>
            <a:r>
              <a:rPr lang="en-GB" sz="2000" i="1" dirty="0">
                <a:solidFill>
                  <a:prstClr val="black"/>
                </a:solidFill>
                <a:ea typeface="ＭＳ Ｐゴシック" pitchFamily="34" charset="-128"/>
                <a:cs typeface="Verdana" pitchFamily="34" charset="0"/>
              </a:rPr>
              <a:t>challenges faced by the Art &amp; Humanities are highly representative and synergistic with the broader challenges IBM is solving across other industries – from law enforcement to health care and </a:t>
            </a:r>
            <a:r>
              <a:rPr lang="en-GB" sz="2000" i="1" dirty="0" smtClean="0">
                <a:solidFill>
                  <a:prstClr val="black"/>
                </a:solidFill>
                <a:ea typeface="ＭＳ Ｐゴシック" pitchFamily="34" charset="-128"/>
                <a:cs typeface="Verdana" pitchFamily="34" charset="0"/>
              </a:rPr>
              <a:t>beyond</a:t>
            </a:r>
          </a:p>
          <a:p>
            <a:pPr marL="342900" lvl="1" indent="-342900"/>
            <a:r>
              <a:rPr lang="en-GB" sz="3600" dirty="0"/>
              <a:t>And </a:t>
            </a:r>
            <a:r>
              <a:rPr lang="en-GB" sz="3600" dirty="0" smtClean="0"/>
              <a:t>public Digital Heritage organisations </a:t>
            </a:r>
            <a:endParaRPr lang="en-GB" sz="3600" dirty="0"/>
          </a:p>
          <a:p>
            <a:pPr marL="742950" lvl="2" indent="-342900"/>
            <a:endParaRPr lang="en-GB" sz="2000" i="1" dirty="0">
              <a:solidFill>
                <a:prstClr val="black"/>
              </a:solidFill>
              <a:ea typeface="ＭＳ Ｐゴシック" pitchFamily="34" charset="-128"/>
              <a:cs typeface="Verdana" pitchFamily="34" charset="0"/>
            </a:endParaRPr>
          </a:p>
          <a:p>
            <a:endParaRPr lang="en-GB" sz="3600" dirty="0" smtClean="0"/>
          </a:p>
          <a:p>
            <a:pPr lvl="1"/>
            <a:endParaRPr lang="en-GB" sz="3000" dirty="0" smtClean="0"/>
          </a:p>
        </p:txBody>
      </p:sp>
    </p:spTree>
    <p:extLst>
      <p:ext uri="{BB962C8B-B14F-4D97-AF65-F5344CB8AC3E}">
        <p14:creationId xmlns:p14="http://schemas.microsoft.com/office/powerpoint/2010/main" val="27578577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PPT UK DEF">
  <a:themeElements>
    <a:clrScheme name="Custom 1">
      <a:dk1>
        <a:sysClr val="windowText" lastClr="000000"/>
      </a:dk1>
      <a:lt1>
        <a:srgbClr val="FF7C12"/>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UK DEF.potx</Template>
  <TotalTime>0</TotalTime>
  <Words>2521</Words>
  <Application>Microsoft Office PowerPoint</Application>
  <PresentationFormat>On-screen Show (4:3)</PresentationFormat>
  <Paragraphs>531</Paragraphs>
  <Slides>65</Slides>
  <Notes>59</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Template PPT UK DEF</vt:lpstr>
      <vt:lpstr>CLARIAH A Research Infrastructure for the Humanities in the Netherlands   Jan Odijk Vienna, 2015-04-09</vt:lpstr>
      <vt:lpstr>Overview</vt:lpstr>
      <vt:lpstr>Overview</vt:lpstr>
      <vt:lpstr>The Digital Turn</vt:lpstr>
      <vt:lpstr>The Digital Turn</vt:lpstr>
      <vt:lpstr>The Digital Turn</vt:lpstr>
      <vt:lpstr>The Digital Turn</vt:lpstr>
      <vt:lpstr>The Digital Turn</vt:lpstr>
      <vt:lpstr>The Digital Turn</vt:lpstr>
      <vt:lpstr>Industrial Interest</vt:lpstr>
      <vt:lpstr>The Digital Turn</vt:lpstr>
      <vt:lpstr>Overview</vt:lpstr>
      <vt:lpstr>European Context</vt:lpstr>
      <vt:lpstr>European Context</vt:lpstr>
      <vt:lpstr>European Context</vt:lpstr>
      <vt:lpstr>European Context: CLARIN</vt:lpstr>
      <vt:lpstr>European Context: CLARIN </vt:lpstr>
      <vt:lpstr>European Context: CLARIN </vt:lpstr>
      <vt:lpstr>European Context: CLARIN</vt:lpstr>
      <vt:lpstr>European Context: DARIAH</vt:lpstr>
      <vt:lpstr>European Context: DARIAH</vt:lpstr>
      <vt:lpstr>Overview</vt:lpstr>
      <vt:lpstr>National Context: CLARIN-NL</vt:lpstr>
      <vt:lpstr>National Context: CLARIN-NL</vt:lpstr>
      <vt:lpstr>National Context: CLARIN-NL</vt:lpstr>
      <vt:lpstr>National Context: DARIAH-NL</vt:lpstr>
      <vt:lpstr>National Context: CLARIAH-SEED</vt:lpstr>
      <vt:lpstr>National Context: CLARIAH-SEED</vt:lpstr>
      <vt:lpstr>National Context: CLARIAH-SEED</vt:lpstr>
      <vt:lpstr>National Context: CLARIAH-SEED</vt:lpstr>
      <vt:lpstr>National Context: CLARIAH-SEED</vt:lpstr>
      <vt:lpstr>National Context: CLARIAH-SEED</vt:lpstr>
      <vt:lpstr>National Context: CLARIAH-SEED</vt:lpstr>
      <vt:lpstr>National Context: CLARIAH-SEED</vt:lpstr>
      <vt:lpstr>National Context: CLARIAH-SEED</vt:lpstr>
      <vt:lpstr>National Context: CLARIAH-SEED</vt:lpstr>
      <vt:lpstr>National Context: CLARIAH-SEED</vt:lpstr>
      <vt:lpstr>National Context: CLARIAH-SEED</vt:lpstr>
      <vt:lpstr>National Context: CLARIAH-SEED</vt:lpstr>
      <vt:lpstr>National Context: CLARIAH-SEED</vt:lpstr>
      <vt:lpstr>Overview</vt:lpstr>
      <vt:lpstr>CLARIAH CORE</vt:lpstr>
      <vt:lpstr>CLARIAH-CORE</vt:lpstr>
      <vt:lpstr>CLARIAH-CORE</vt:lpstr>
      <vt:lpstr>CLARIAH-CORE</vt:lpstr>
      <vt:lpstr>CLARIAH-CORE</vt:lpstr>
      <vt:lpstr>CLARIAH-CORE</vt:lpstr>
      <vt:lpstr>CLARIAH-CORE</vt:lpstr>
      <vt:lpstr>CLARIAH-CORE</vt:lpstr>
      <vt:lpstr>Overview</vt:lpstr>
      <vt:lpstr>Conclusions</vt:lpstr>
      <vt:lpstr>Thank you for your attention</vt:lpstr>
      <vt:lpstr>PowerPoint Presentation</vt:lpstr>
      <vt:lpstr>Faceted SEARCH</vt:lpstr>
      <vt:lpstr>Faceted SEARCH: Syntax</vt:lpstr>
      <vt:lpstr>Faceted SEARCH: Parse</vt:lpstr>
      <vt:lpstr>Faceted SEARCH: PaQu</vt:lpstr>
      <vt:lpstr>Faceted SEARCH: Art History</vt:lpstr>
      <vt:lpstr>Faceted SEARCH: Rembench</vt:lpstr>
      <vt:lpstr>Clio-Infra:  historical data on world-wide economic growth &amp; inequality</vt:lpstr>
      <vt:lpstr>Long-term trends and comparisons after reconstruction</vt:lpstr>
      <vt:lpstr>Income per capita and life expectancy in China, Congo and NL, 1800-2007</vt:lpstr>
      <vt:lpstr>analysis of parliamentary debates in text and audiovisual data</vt:lpstr>
      <vt:lpstr>analysis of parliamentary debates in text and audiovisual data</vt:lpstr>
      <vt:lpstr>analysis of parliamentary debates in text and audiovisual data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2011-03-04T17:42:24Z</dcterms:created>
  <dcterms:modified xsi:type="dcterms:W3CDTF">2015-04-09T14:01:45Z</dcterms:modified>
</cp:coreProperties>
</file>