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B54C-C043-FA4D-B124-22B9D9F4C459}" type="datetimeFigureOut">
              <a:rPr lang="en-US" smtClean="0"/>
              <a:t>30-08-12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1BC6-BE38-8745-83A3-EDBD547CE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75224"/>
            <a:ext cx="13716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C-DSD</a:t>
            </a:r>
            <a:b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  2011-2012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36328" y="6219666"/>
            <a:ext cx="177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Martine de Bruin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4253" r="-24253"/>
          <a:stretch>
            <a:fillRect/>
          </a:stretch>
        </p:blipFill>
        <p:spPr>
          <a:xfrm>
            <a:off x="-2072199" y="17949"/>
            <a:ext cx="11970587" cy="6583362"/>
          </a:xfrm>
        </p:spPr>
      </p:pic>
    </p:spTree>
    <p:extLst>
      <p:ext uri="{BB962C8B-B14F-4D97-AF65-F5344CB8AC3E}">
        <p14:creationId xmlns:p14="http://schemas.microsoft.com/office/powerpoint/2010/main" val="286424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209" r="-33209"/>
          <a:stretch>
            <a:fillRect/>
          </a:stretch>
        </p:blipFill>
        <p:spPr>
          <a:xfrm>
            <a:off x="-2412068" y="-756559"/>
            <a:ext cx="13019614" cy="7160286"/>
          </a:xfrm>
        </p:spPr>
      </p:pic>
    </p:spTree>
    <p:extLst>
      <p:ext uri="{BB962C8B-B14F-4D97-AF65-F5344CB8AC3E}">
        <p14:creationId xmlns:p14="http://schemas.microsoft.com/office/powerpoint/2010/main" val="129300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475" y="3309264"/>
            <a:ext cx="785595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eschrijvingen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ruim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150.000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liederen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c. 1.500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zangers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en c. 16.000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bronnen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ruim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10.000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audiofiles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mp3)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ruim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100.000 scans van diverse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herkomst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collecties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), in diverse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formaten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en op diverse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locaties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gehost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o.a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Geheugen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Nederland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enkele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duizenden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volledige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liedteksten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(in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opbouw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 c. 100.000 in 2013)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c. 7.000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muzikale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transcripties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8476" y="2720573"/>
            <a:ext cx="590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In/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bij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Nederlandse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Liederenbank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www.liederenbank.nl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678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903" y="2795535"/>
            <a:ext cx="7835084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Bron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=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boek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blaadje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audio,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klok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…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Lied = lied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zoals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het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voorkomt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bron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Zanger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=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uitvoerende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opname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Zeer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divers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materiaal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vocaal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instrumentaal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van 14e tot 21e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eeuw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verschillende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dragers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vaak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incompleet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informatiearm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overgeleverd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Bijna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iets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geldt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alles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u="sng" dirty="0" err="1"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en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 lied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bevat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altijd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liedid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bronid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, de rest is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optioneel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c. 200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velden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20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tabellen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667" y="2511143"/>
            <a:ext cx="3324915" cy="2493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903" y="2149204"/>
            <a:ext cx="2491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Bewerkelijke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dataset - 1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409" y="3055051"/>
            <a:ext cx="7927391" cy="184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bron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meer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vindplaatsen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hebben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waarvan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elk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meerdere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reproducties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bestaan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betreft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niet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alleen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eigen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collectie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lied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gekoppeld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zijn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meerdere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scans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zowel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meerdere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pagina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als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twee of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meer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sets scans;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soms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gecropt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soms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als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deel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bron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;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afhankelijk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van de </a:t>
            </a:r>
            <a:r>
              <a:rPr lang="en-US" altLang="ja-JP" dirty="0" err="1" smtClean="0">
                <a:latin typeface="Calibri" charset="0"/>
                <a:ea typeface="ＭＳ Ｐゴシック" charset="0"/>
                <a:cs typeface="ＭＳ Ｐゴシック" charset="0"/>
              </a:rPr>
              <a:t>collectie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Van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lied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kunnen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meerdere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audiofiles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bestaan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(mp3, MIDI) en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meerdere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tekst-transcripties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154" y="235692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Bewerkelijke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dataset - 2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370" y="35248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Slechte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uitwisselmogelijkheden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Resources (scans etc.) los-vast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370" y="2762841"/>
            <a:ext cx="565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Belangrijkste</a:t>
            </a:r>
            <a:r>
              <a:rPr lang="en-US" b="1" dirty="0" smtClean="0"/>
              <a:t> </a:t>
            </a:r>
            <a:r>
              <a:rPr lang="en-US" b="1" dirty="0" err="1" smtClean="0"/>
              <a:t>redenen</a:t>
            </a:r>
            <a:r>
              <a:rPr lang="en-US" b="1" dirty="0" smtClean="0"/>
              <a:t> </a:t>
            </a:r>
            <a:r>
              <a:rPr lang="en-US" b="1" dirty="0" err="1" smtClean="0"/>
              <a:t>om</a:t>
            </a:r>
            <a:r>
              <a:rPr lang="en-US" b="1" dirty="0" smtClean="0"/>
              <a:t> </a:t>
            </a:r>
            <a:r>
              <a:rPr lang="en-US" b="1" dirty="0" err="1" smtClean="0"/>
              <a:t>iets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en-US" b="1" dirty="0" err="1" smtClean="0"/>
              <a:t>curatie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willen</a:t>
            </a:r>
            <a:r>
              <a:rPr lang="en-US" b="1" dirty="0" smtClean="0"/>
              <a:t> </a:t>
            </a:r>
            <a:r>
              <a:rPr lang="en-US" b="1" dirty="0" err="1" smtClean="0"/>
              <a:t>doen</a:t>
            </a:r>
            <a:r>
              <a:rPr lang="en-US" b="1" dirty="0" smtClean="0"/>
              <a:t>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222" y="2372569"/>
            <a:ext cx="5443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Waarom</a:t>
            </a:r>
            <a:r>
              <a:rPr lang="en-US" b="1" dirty="0" smtClean="0"/>
              <a:t> </a:t>
            </a:r>
            <a:r>
              <a:rPr lang="en-US" b="1" dirty="0" err="1" smtClean="0"/>
              <a:t>Clarin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33222" y="3016299"/>
            <a:ext cx="77041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Clarin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onderzoekinfrastructuurproject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het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zorgt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dat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je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vanachter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je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eigen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bureau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digitale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archieven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uit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heel Europa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raadplegen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het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gaat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vaak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beschermd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materiaal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voorzien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auteursrechten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andere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beperkingen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met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Clarin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worden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gezamenlijke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standaards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gebruikt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het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beschikbaar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stellen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geschreven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audio- en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videodocumenten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de focus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ligt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op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maar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Clarin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iedere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onderzoeker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die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iets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met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doen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heeft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theologen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filosofen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sociologen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anderen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Geesteswetenschappen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Sociale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Wetenschappen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.”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Dit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gebeurt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door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middel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innovatie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u="sng" dirty="0" err="1" smtClean="0">
                <a:latin typeface="Calibri" charset="0"/>
                <a:ea typeface="ＭＳ Ｐゴシック" charset="0"/>
                <a:cs typeface="ＭＳ Ｐゴシック" charset="0"/>
              </a:rPr>
              <a:t>curatie</a:t>
            </a:r>
            <a:endParaRPr lang="en-US" u="sng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6462" y="2798113"/>
            <a:ext cx="7324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beschikbaar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stellen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data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</a:rPr>
              <a:t>migreren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naar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uitwisselbare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formaten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online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beschikbaar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stellen</a:t>
            </a:r>
            <a:r>
              <a:rPr lang="en-US" dirty="0" smtClean="0">
                <a:latin typeface="Calibri" charset="0"/>
                <a:ea typeface="ＭＳ Ｐゴシック" charset="0"/>
              </a:rPr>
              <a:t> in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leesbare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formaten</a:t>
            </a:r>
            <a:r>
              <a:rPr lang="en-US" dirty="0" smtClean="0">
                <a:latin typeface="Calibri" charset="0"/>
                <a:ea typeface="ＭＳ Ｐゴシック" charset="0"/>
              </a:rPr>
              <a:t> (CMDI, DC)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online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beschikbaar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stellen</a:t>
            </a:r>
            <a:r>
              <a:rPr lang="en-US" dirty="0" smtClean="0">
                <a:latin typeface="Calibri" charset="0"/>
                <a:ea typeface="ＭＳ Ｐゴシック" charset="0"/>
              </a:rPr>
              <a:t> in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een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centrale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zoekmachine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archiveren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van data 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</a:rPr>
              <a:t>duurzaam</a:t>
            </a:r>
            <a:r>
              <a:rPr lang="en-US" dirty="0" smtClean="0">
                <a:latin typeface="Calibri" charset="0"/>
                <a:ea typeface="ＭＳ Ｐゴシック" charset="0"/>
              </a:rPr>
              <a:t> online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beschikbaar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stellen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m.b.v</a:t>
            </a:r>
            <a:r>
              <a:rPr lang="en-US" dirty="0" smtClean="0">
                <a:latin typeface="Calibri" charset="0"/>
                <a:ea typeface="ＭＳ Ｐゴシック" charset="0"/>
              </a:rPr>
              <a:t>. PID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Meertens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digitaal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archief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6462" y="21097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C-DSD (Curating the Dutch Song Database)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OC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73" b="-12140"/>
          <a:stretch/>
        </p:blipFill>
        <p:spPr>
          <a:xfrm>
            <a:off x="200862" y="-1311153"/>
            <a:ext cx="8742720" cy="3233660"/>
          </a:xfrm>
        </p:spPr>
      </p:pic>
      <p:sp>
        <p:nvSpPr>
          <p:cNvPr id="9" name="TextBox 8"/>
          <p:cNvSpPr txBox="1"/>
          <p:nvPr/>
        </p:nvSpPr>
        <p:spPr>
          <a:xfrm>
            <a:off x="122517" y="-2166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C-DSD: Curating the Dutch Song Database (</a:t>
            </a:r>
            <a:r>
              <a:rPr lang="en-US" sz="2400" dirty="0" err="1" smtClean="0"/>
              <a:t>Nederlandse</a:t>
            </a:r>
            <a:r>
              <a:rPr lang="en-US" sz="2400" dirty="0" smtClean="0"/>
              <a:t> </a:t>
            </a:r>
            <a:r>
              <a:rPr lang="en-US" sz="2400" dirty="0" err="1" smtClean="0"/>
              <a:t>Liederenbank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622" y="2758831"/>
            <a:ext cx="7232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scripts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data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uit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de MySQL-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liederenbank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relationeel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zetten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XML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volgens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LARIN 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eta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ata 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nfrastructure-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principes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Resources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onderbrengen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digitaal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archief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hiervan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CMDIfiles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genereren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PID-handles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opvragen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Op basis van CMDI: DC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Genereren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schema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Elementen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uit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het schema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koppelen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Clarin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component registry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Elementen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uit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CCR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koppelen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ISOcat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(data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categorie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register)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462" y="21097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C-DSD -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stappen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283" y="5888318"/>
            <a:ext cx="13716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01"/>
            <a:ext cx="8229600" cy="67373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110867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590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Meertens Instituut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de Bruin</dc:creator>
  <cp:lastModifiedBy>Martine de Bruin</cp:lastModifiedBy>
  <cp:revision>12</cp:revision>
  <dcterms:created xsi:type="dcterms:W3CDTF">2012-08-30T08:37:44Z</dcterms:created>
  <dcterms:modified xsi:type="dcterms:W3CDTF">2012-08-30T11:41:48Z</dcterms:modified>
</cp:coreProperties>
</file>